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702" r:id="rId3"/>
    <p:sldMasterId id="2147483714" r:id="rId4"/>
  </p:sldMasterIdLst>
  <p:notesMasterIdLst>
    <p:notesMasterId r:id="rId75"/>
  </p:notesMasterIdLst>
  <p:sldIdLst>
    <p:sldId id="261" r:id="rId5"/>
    <p:sldId id="260" r:id="rId6"/>
    <p:sldId id="262" r:id="rId7"/>
    <p:sldId id="257" r:id="rId8"/>
    <p:sldId id="258" r:id="rId9"/>
    <p:sldId id="259" r:id="rId10"/>
    <p:sldId id="256" r:id="rId11"/>
    <p:sldId id="265" r:id="rId12"/>
    <p:sldId id="267" r:id="rId13"/>
    <p:sldId id="268" r:id="rId14"/>
    <p:sldId id="273" r:id="rId15"/>
    <p:sldId id="274" r:id="rId16"/>
    <p:sldId id="275" r:id="rId17"/>
    <p:sldId id="269" r:id="rId18"/>
    <p:sldId id="278" r:id="rId19"/>
    <p:sldId id="270" r:id="rId20"/>
    <p:sldId id="276" r:id="rId21"/>
    <p:sldId id="277" r:id="rId22"/>
    <p:sldId id="279" r:id="rId23"/>
    <p:sldId id="280" r:id="rId24"/>
    <p:sldId id="281" r:id="rId25"/>
    <p:sldId id="271" r:id="rId26"/>
    <p:sldId id="282" r:id="rId27"/>
    <p:sldId id="283" r:id="rId28"/>
    <p:sldId id="284" r:id="rId29"/>
    <p:sldId id="285" r:id="rId30"/>
    <p:sldId id="263" r:id="rId31"/>
    <p:sldId id="286" r:id="rId32"/>
    <p:sldId id="287" r:id="rId33"/>
    <p:sldId id="288" r:id="rId34"/>
    <p:sldId id="291" r:id="rId35"/>
    <p:sldId id="292" r:id="rId36"/>
    <p:sldId id="293" r:id="rId37"/>
    <p:sldId id="300" r:id="rId38"/>
    <p:sldId id="294" r:id="rId39"/>
    <p:sldId id="295" r:id="rId40"/>
    <p:sldId id="296" r:id="rId41"/>
    <p:sldId id="342" r:id="rId42"/>
    <p:sldId id="297" r:id="rId43"/>
    <p:sldId id="340" r:id="rId44"/>
    <p:sldId id="307" r:id="rId45"/>
    <p:sldId id="306" r:id="rId46"/>
    <p:sldId id="302" r:id="rId47"/>
    <p:sldId id="308" r:id="rId48"/>
    <p:sldId id="309" r:id="rId49"/>
    <p:sldId id="310" r:id="rId50"/>
    <p:sldId id="311" r:id="rId51"/>
    <p:sldId id="312" r:id="rId52"/>
    <p:sldId id="333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41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9" r:id="rId73"/>
    <p:sldId id="338" r:id="rId74"/>
  </p:sldIdLst>
  <p:sldSz cx="12192000" cy="6858000"/>
  <p:notesSz cx="6858000" cy="9144000"/>
  <p:embeddedFontLst>
    <p:embeddedFont>
      <p:font typeface="HY동녘B" panose="020B0600000101010101" charset="-127"/>
      <p:regular r:id="rId76"/>
    </p:embeddedFont>
    <p:embeddedFont>
      <p:font typeface="MD아트체" panose="020B0600000101010101" charset="-127"/>
      <p:regular r:id="rId77"/>
    </p:embeddedFont>
    <p:embeddedFont>
      <p:font typeface="HY강B" panose="020B0600000101010101" charset="-127"/>
      <p:regular r:id="rId78"/>
    </p:embeddedFont>
    <p:embeddedFont>
      <p:font typeface="HY수평선B" panose="020B0600000101010101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새굴림" panose="02030600000101010101" pitchFamily="18" charset="-127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MD아롱체" panose="020B0600000101010101" charset="-127"/>
      <p:regular r:id="rId87"/>
    </p:embeddedFont>
    <p:embeddedFont>
      <p:font typeface="HY견고딕" panose="02030600000101010101" pitchFamily="18" charset="-127"/>
      <p:regular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DejaVu Sans Mono" panose="020B0604020202020204" charset="0"/>
      <p:regular r:id="rId91"/>
      <p:bold r:id="rId92"/>
      <p:italic r:id="rId93"/>
      <p:boldItalic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040"/>
    <a:srgbClr val="065387"/>
    <a:srgbClr val="63AF24"/>
    <a:srgbClr val="7DD3E4"/>
    <a:srgbClr val="7DD4E5"/>
    <a:srgbClr val="050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6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font" Target="fonts/font15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8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9423-66C0-48F8-9997-E10AFAAC0CA8}" type="doc">
      <dgm:prSet loTypeId="urn:microsoft.com/office/officeart/2005/8/layout/orgChart1" loCatId="hierarchy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E1A7A9B7-9F2D-41B9-9A07-5CE56511670F}">
      <dgm:prSet phldrT="[텍스트]"/>
      <dgm:spPr/>
      <dgm:t>
        <a:bodyPr/>
        <a:lstStyle/>
        <a:p>
          <a:pPr latinLnBrk="1"/>
          <a:r>
            <a:rPr lang="ko-KR" altLang="en-US" b="1" dirty="0"/>
            <a:t>대표 이사</a:t>
          </a:r>
        </a:p>
      </dgm:t>
    </dgm:pt>
    <dgm:pt modelId="{31697814-D4DC-4022-80A1-E63D339C3024}" type="par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E5D16C72-15C4-4C48-82DB-1CC935970A75}" type="sibTrans" cxnId="{657407BE-7709-49E9-BA37-F71F7F89C98A}">
      <dgm:prSet/>
      <dgm:spPr/>
      <dgm:t>
        <a:bodyPr/>
        <a:lstStyle/>
        <a:p>
          <a:pPr latinLnBrk="1"/>
          <a:endParaRPr lang="ko-KR" altLang="en-US" b="1"/>
        </a:p>
      </dgm:t>
    </dgm:pt>
    <dgm:pt modelId="{CFDD13D3-6001-4F49-8A36-5BE0F146D0C5}">
      <dgm:prSet phldrT="[텍스트]"/>
      <dgm:spPr/>
      <dgm:t>
        <a:bodyPr/>
        <a:lstStyle/>
        <a:p>
          <a:pPr latinLnBrk="1"/>
          <a:r>
            <a:rPr lang="ko-KR" altLang="en-US" b="1" dirty="0"/>
            <a:t>경영기획부</a:t>
          </a:r>
        </a:p>
      </dgm:t>
    </dgm:pt>
    <dgm:pt modelId="{92CC0500-A6AF-40F9-B41A-26200A7C10CE}" type="par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D2200EFF-2A00-4354-81CB-802A2E72A557}" type="sibTrans" cxnId="{099F2507-31C1-4A8E-974B-67BED517571E}">
      <dgm:prSet/>
      <dgm:spPr/>
      <dgm:t>
        <a:bodyPr/>
        <a:lstStyle/>
        <a:p>
          <a:pPr latinLnBrk="1"/>
          <a:endParaRPr lang="ko-KR" altLang="en-US" b="1"/>
        </a:p>
      </dgm:t>
    </dgm:pt>
    <dgm:pt modelId="{52D4EA74-38A7-4213-8577-31A509B1B95C}">
      <dgm:prSet phldrT="[텍스트]"/>
      <dgm:spPr/>
      <dgm:t>
        <a:bodyPr/>
        <a:lstStyle/>
        <a:p>
          <a:pPr latinLnBrk="1"/>
          <a:r>
            <a:rPr lang="ko-KR" altLang="en-US" b="1" dirty="0"/>
            <a:t>개발관리부</a:t>
          </a:r>
        </a:p>
      </dgm:t>
    </dgm:pt>
    <dgm:pt modelId="{FDF0099B-506B-439E-9FEC-FD6907C89EF3}" type="par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2AD45B3B-2A81-48CF-BA60-C2164935D618}" type="sibTrans" cxnId="{0D3154B2-B496-4372-9DC8-04A0E6F6C7E3}">
      <dgm:prSet/>
      <dgm:spPr/>
      <dgm:t>
        <a:bodyPr/>
        <a:lstStyle/>
        <a:p>
          <a:pPr latinLnBrk="1"/>
          <a:endParaRPr lang="ko-KR" altLang="en-US" b="1"/>
        </a:p>
      </dgm:t>
    </dgm:pt>
    <dgm:pt modelId="{FD16812C-7DA5-44EA-9131-783F3D452544}">
      <dgm:prSet phldrT="[텍스트]"/>
      <dgm:spPr/>
      <dgm:t>
        <a:bodyPr/>
        <a:lstStyle/>
        <a:p>
          <a:pPr latinLnBrk="1"/>
          <a:r>
            <a:rPr lang="ko-KR" altLang="en-US" b="1" dirty="0"/>
            <a:t>운영관리부</a:t>
          </a:r>
        </a:p>
      </dgm:t>
    </dgm:pt>
    <dgm:pt modelId="{61793927-EF3A-43AE-A6F3-7BE745145C4A}" type="par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8C46EDFF-604D-4411-81EA-91E591B3D38E}" type="sibTrans" cxnId="{8FC54D1B-13DF-4896-8047-3BDEAA8FE214}">
      <dgm:prSet/>
      <dgm:spPr/>
      <dgm:t>
        <a:bodyPr/>
        <a:lstStyle/>
        <a:p>
          <a:pPr latinLnBrk="1"/>
          <a:endParaRPr lang="ko-KR" altLang="en-US" b="1"/>
        </a:p>
      </dgm:t>
    </dgm:pt>
    <dgm:pt modelId="{A82A6390-19EA-4EBE-8705-86802A3C5216}">
      <dgm:prSet/>
      <dgm:spPr/>
      <dgm:t>
        <a:bodyPr/>
        <a:lstStyle/>
        <a:p>
          <a:pPr latinLnBrk="1"/>
          <a:r>
            <a:rPr lang="ko-KR" altLang="en-US" b="1" dirty="0"/>
            <a:t>사업지원부</a:t>
          </a:r>
        </a:p>
      </dgm:t>
    </dgm:pt>
    <dgm:pt modelId="{21931ED7-AD88-4C16-91FA-FD91A79CB81B}" type="par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A442EBCC-9198-41C3-B3C0-ED5C1619FE63}" type="sibTrans" cxnId="{65244865-1381-442D-8E96-5D8718E7735A}">
      <dgm:prSet/>
      <dgm:spPr/>
      <dgm:t>
        <a:bodyPr/>
        <a:lstStyle/>
        <a:p>
          <a:pPr latinLnBrk="1"/>
          <a:endParaRPr lang="ko-KR" altLang="en-US" b="1"/>
        </a:p>
      </dgm:t>
    </dgm:pt>
    <dgm:pt modelId="{922BB256-717E-4666-844E-08CAF2B217C4}">
      <dgm:prSet/>
      <dgm:spPr/>
      <dgm:t>
        <a:bodyPr/>
        <a:lstStyle/>
        <a:p>
          <a:pPr latinLnBrk="1"/>
          <a:r>
            <a:rPr lang="ko-KR" altLang="en-US" b="1" dirty="0"/>
            <a:t>국제사업부</a:t>
          </a:r>
        </a:p>
      </dgm:t>
    </dgm:pt>
    <dgm:pt modelId="{04359B4E-AF3C-4A03-90C7-8BD6B66F0E66}" type="par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0AC2D709-F865-49FF-BA0D-AF5A1A3302FA}" type="sibTrans" cxnId="{12696A8D-059B-40F8-957D-1A80D06E9032}">
      <dgm:prSet/>
      <dgm:spPr/>
      <dgm:t>
        <a:bodyPr/>
        <a:lstStyle/>
        <a:p>
          <a:pPr latinLnBrk="1"/>
          <a:endParaRPr lang="ko-KR" altLang="en-US" b="1"/>
        </a:p>
      </dgm:t>
    </dgm:pt>
    <dgm:pt modelId="{6ED9E313-FF31-4746-9CFC-667F1D6EE890}">
      <dgm:prSet/>
      <dgm:spPr/>
      <dgm:t>
        <a:bodyPr/>
        <a:lstStyle/>
        <a:p>
          <a:pPr latinLnBrk="1"/>
          <a:r>
            <a:rPr lang="ko-KR" altLang="en-US" b="1" dirty="0"/>
            <a:t>국제사업기획팀</a:t>
          </a:r>
        </a:p>
      </dgm:t>
    </dgm:pt>
    <dgm:pt modelId="{7E640902-B7E0-47D6-AD35-048BEC456602}" type="par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C63BE558-82C9-4109-A652-4C151B8029F8}" type="sibTrans" cxnId="{75C0F84E-C7C4-4EC2-976E-C491B1D0679C}">
      <dgm:prSet/>
      <dgm:spPr/>
      <dgm:t>
        <a:bodyPr/>
        <a:lstStyle/>
        <a:p>
          <a:pPr latinLnBrk="1"/>
          <a:endParaRPr lang="ko-KR" altLang="en-US" b="1"/>
        </a:p>
      </dgm:t>
    </dgm:pt>
    <dgm:pt modelId="{44CE9776-2874-4AD1-8956-41EC267B133C}">
      <dgm:prSet/>
      <dgm:spPr/>
      <dgm:t>
        <a:bodyPr/>
        <a:lstStyle/>
        <a:p>
          <a:pPr latinLnBrk="1"/>
          <a:r>
            <a:rPr lang="ko-KR" altLang="en-US" b="1" dirty="0" err="1"/>
            <a:t>마케팅팀</a:t>
          </a:r>
          <a:endParaRPr lang="ko-KR" altLang="en-US" b="1" dirty="0"/>
        </a:p>
      </dgm:t>
    </dgm:pt>
    <dgm:pt modelId="{C8379257-E1C8-42C8-9E54-3D9AD6F1CE39}" type="par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548C9D7D-CC69-4541-8D70-59CE89DF6697}" type="sibTrans" cxnId="{30CB04F8-A4DF-4396-9E7E-4B2744C0067E}">
      <dgm:prSet/>
      <dgm:spPr/>
      <dgm:t>
        <a:bodyPr/>
        <a:lstStyle/>
        <a:p>
          <a:pPr latinLnBrk="1"/>
          <a:endParaRPr lang="ko-KR" altLang="en-US" b="1"/>
        </a:p>
      </dgm:t>
    </dgm:pt>
    <dgm:pt modelId="{A32C1D27-533E-4BE5-B948-7E127579D9E9}">
      <dgm:prSet/>
      <dgm:spPr/>
      <dgm:t>
        <a:bodyPr/>
        <a:lstStyle/>
        <a:p>
          <a:pPr latinLnBrk="1"/>
          <a:r>
            <a:rPr lang="ko-KR" altLang="en-US" b="1" dirty="0" err="1"/>
            <a:t>유저관리팀</a:t>
          </a:r>
          <a:endParaRPr lang="ko-KR" altLang="en-US" b="1" dirty="0"/>
        </a:p>
      </dgm:t>
    </dgm:pt>
    <dgm:pt modelId="{66560969-BC25-4344-BE9F-D4F3E23273B7}" type="par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143507A4-B841-4663-AAB0-C60334008555}" type="sibTrans" cxnId="{8D94CB90-7C0D-4EC2-8A8A-D5C33D6AFA0B}">
      <dgm:prSet/>
      <dgm:spPr/>
      <dgm:t>
        <a:bodyPr/>
        <a:lstStyle/>
        <a:p>
          <a:pPr latinLnBrk="1"/>
          <a:endParaRPr lang="ko-KR" altLang="en-US" b="1"/>
        </a:p>
      </dgm:t>
    </dgm:pt>
    <dgm:pt modelId="{A86102D2-C3EF-47E2-B5C6-A5ECA8644A7E}">
      <dgm:prSet/>
      <dgm:spPr/>
      <dgm:t>
        <a:bodyPr/>
        <a:lstStyle/>
        <a:p>
          <a:pPr latinLnBrk="1"/>
          <a:r>
            <a:rPr lang="ko-KR" altLang="en-US" b="1" dirty="0"/>
            <a:t>게임기획팀</a:t>
          </a:r>
        </a:p>
      </dgm:t>
    </dgm:pt>
    <dgm:pt modelId="{E7783E95-3389-49F1-A6D0-AE3A10ADFA58}" type="par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86DE6FED-6AB5-45FC-9D57-C2C550F81AC4}" type="sibTrans" cxnId="{A8F78052-C233-43CA-B9F3-ECB121179868}">
      <dgm:prSet/>
      <dgm:spPr/>
      <dgm:t>
        <a:bodyPr/>
        <a:lstStyle/>
        <a:p>
          <a:pPr latinLnBrk="1"/>
          <a:endParaRPr lang="ko-KR" altLang="en-US" b="1"/>
        </a:p>
      </dgm:t>
    </dgm:pt>
    <dgm:pt modelId="{1186AAE0-65F6-45CD-8268-F762104C3128}">
      <dgm:prSet/>
      <dgm:spPr/>
      <dgm:t>
        <a:bodyPr/>
        <a:lstStyle/>
        <a:p>
          <a:pPr latinLnBrk="1"/>
          <a:r>
            <a:rPr lang="ko-KR" altLang="en-US" b="1" dirty="0"/>
            <a:t>경영기획팀</a:t>
          </a:r>
        </a:p>
      </dgm:t>
    </dgm:pt>
    <dgm:pt modelId="{FBB35C2F-CCB2-4434-AE65-F01C39D4A060}" type="par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449131D3-8ECF-42C0-AEC3-9B590924BF70}" type="sibTrans" cxnId="{A448BD8A-A296-4942-BACA-CED3004CA85E}">
      <dgm:prSet/>
      <dgm:spPr/>
      <dgm:t>
        <a:bodyPr/>
        <a:lstStyle/>
        <a:p>
          <a:pPr latinLnBrk="1"/>
          <a:endParaRPr lang="ko-KR" altLang="en-US" b="1"/>
        </a:p>
      </dgm:t>
    </dgm:pt>
    <dgm:pt modelId="{D5872304-C2E3-419E-B551-3EE8189A49CE}">
      <dgm:prSet/>
      <dgm:spPr/>
      <dgm:t>
        <a:bodyPr/>
        <a:lstStyle/>
        <a:p>
          <a:pPr latinLnBrk="1"/>
          <a:r>
            <a:rPr lang="ko-KR" altLang="en-US" b="1" dirty="0" err="1"/>
            <a:t>회계팀</a:t>
          </a:r>
          <a:endParaRPr lang="ko-KR" altLang="en-US" b="1" dirty="0"/>
        </a:p>
      </dgm:t>
    </dgm:pt>
    <dgm:pt modelId="{07610205-8589-4107-B428-2F669D5E9520}" type="par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F1FC4921-9084-48E4-9C4A-205CF164DB14}" type="sibTrans" cxnId="{D58BF29D-A09B-442D-BF54-B63D2FDCF0B2}">
      <dgm:prSet/>
      <dgm:spPr/>
      <dgm:t>
        <a:bodyPr/>
        <a:lstStyle/>
        <a:p>
          <a:pPr latinLnBrk="1"/>
          <a:endParaRPr lang="ko-KR" altLang="en-US" b="1"/>
        </a:p>
      </dgm:t>
    </dgm:pt>
    <dgm:pt modelId="{C798D39D-4B21-4D54-8D64-66EE143A2B47}">
      <dgm:prSet/>
      <dgm:spPr/>
      <dgm:t>
        <a:bodyPr/>
        <a:lstStyle/>
        <a:p>
          <a:pPr latinLnBrk="1"/>
          <a:r>
            <a:rPr lang="ko-KR" altLang="en-US" b="1" dirty="0"/>
            <a:t>게임개발팀</a:t>
          </a:r>
        </a:p>
      </dgm:t>
    </dgm:pt>
    <dgm:pt modelId="{81593E25-129B-4521-A266-C37333A9AA67}" type="par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F2319BEA-5463-4ED9-9FBE-27A9B72AEDE6}" type="sibTrans" cxnId="{F4AEA2D3-1088-4EAB-80CC-78CA96529B42}">
      <dgm:prSet/>
      <dgm:spPr/>
      <dgm:t>
        <a:bodyPr/>
        <a:lstStyle/>
        <a:p>
          <a:pPr latinLnBrk="1"/>
          <a:endParaRPr lang="ko-KR" altLang="en-US" b="1"/>
        </a:p>
      </dgm:t>
    </dgm:pt>
    <dgm:pt modelId="{66EC15BB-BF4A-40D1-9AB5-821B76B67B02}">
      <dgm:prSet/>
      <dgm:spPr/>
      <dgm:t>
        <a:bodyPr/>
        <a:lstStyle/>
        <a:p>
          <a:pPr latinLnBrk="1"/>
          <a:r>
            <a:rPr lang="ko-KR" altLang="en-US" b="1" dirty="0" err="1"/>
            <a:t>게임관리팀</a:t>
          </a:r>
          <a:endParaRPr lang="ko-KR" altLang="en-US" b="1" dirty="0"/>
        </a:p>
      </dgm:t>
    </dgm:pt>
    <dgm:pt modelId="{574389B7-DB12-45E0-83C3-5180DC35E753}" type="par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6B11A579-E978-4F18-B30B-AD50EA74E968}" type="sibTrans" cxnId="{BC579E5C-E6BD-4AE2-8334-1D58ED873FDA}">
      <dgm:prSet/>
      <dgm:spPr/>
      <dgm:t>
        <a:bodyPr/>
        <a:lstStyle/>
        <a:p>
          <a:pPr latinLnBrk="1"/>
          <a:endParaRPr lang="ko-KR" altLang="en-US" b="1"/>
        </a:p>
      </dgm:t>
    </dgm:pt>
    <dgm:pt modelId="{C6FEFCDD-281A-4B93-9F20-6B4919731109}">
      <dgm:prSet/>
      <dgm:spPr/>
      <dgm:t>
        <a:bodyPr/>
        <a:lstStyle/>
        <a:p>
          <a:pPr latinLnBrk="1"/>
          <a:r>
            <a:rPr lang="ko-KR" altLang="en-US" b="1" dirty="0" err="1"/>
            <a:t>사업지원팀</a:t>
          </a:r>
          <a:endParaRPr lang="ko-KR" altLang="en-US" b="1" dirty="0"/>
        </a:p>
      </dgm:t>
    </dgm:pt>
    <dgm:pt modelId="{E0EB6C24-871D-4C91-971A-32DEA4744105}" type="par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1CE06F3E-9A9E-4FD3-821C-B146115E01A1}" type="sibTrans" cxnId="{D0125F18-A349-43D6-BD1C-299FBC7CE647}">
      <dgm:prSet/>
      <dgm:spPr/>
      <dgm:t>
        <a:bodyPr/>
        <a:lstStyle/>
        <a:p>
          <a:pPr latinLnBrk="1"/>
          <a:endParaRPr lang="ko-KR" altLang="en-US" b="1"/>
        </a:p>
      </dgm:t>
    </dgm:pt>
    <dgm:pt modelId="{4A6590A6-1FEA-4D57-BC10-A045948EB6BB}">
      <dgm:prSet/>
      <dgm:spPr/>
      <dgm:t>
        <a:bodyPr/>
        <a:lstStyle/>
        <a:p>
          <a:pPr latinLnBrk="1"/>
          <a:r>
            <a:rPr lang="ko-KR" altLang="en-US" b="1" dirty="0" err="1"/>
            <a:t>국제사업운영팀</a:t>
          </a:r>
          <a:endParaRPr lang="ko-KR" altLang="en-US" b="1" dirty="0"/>
        </a:p>
      </dgm:t>
    </dgm:pt>
    <dgm:pt modelId="{B17019FD-6285-42C0-BD9A-4523C10A2596}" type="par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E1775935-EABE-4701-A39C-6A1F8C8C221C}" type="sibTrans" cxnId="{6520A067-6D8B-447C-BE1E-C909813B0735}">
      <dgm:prSet/>
      <dgm:spPr/>
      <dgm:t>
        <a:bodyPr/>
        <a:lstStyle/>
        <a:p>
          <a:pPr latinLnBrk="1"/>
          <a:endParaRPr lang="ko-KR" altLang="en-US" b="1"/>
        </a:p>
      </dgm:t>
    </dgm:pt>
    <dgm:pt modelId="{C371C46C-0EF7-4470-9A98-21ABF4A28233}" type="pres">
      <dgm:prSet presAssocID="{7AC39423-66C0-48F8-9997-E10AFAAC0C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54BA32-F7DF-4AF7-AB4E-0F19AF1B35A4}" type="pres">
      <dgm:prSet presAssocID="{E1A7A9B7-9F2D-41B9-9A07-5CE56511670F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03C83B-D0FA-491D-8D27-E5450EA1605D}" type="pres">
      <dgm:prSet presAssocID="{E1A7A9B7-9F2D-41B9-9A07-5CE56511670F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2202D4FD-3181-4F72-8705-B21933AC2935}" type="pres">
      <dgm:prSet presAssocID="{E1A7A9B7-9F2D-41B9-9A07-5CE56511670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CE3B93-6047-485C-817B-DDD1957B332D}" type="pres">
      <dgm:prSet presAssocID="{E1A7A9B7-9F2D-41B9-9A07-5CE56511670F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FDE4E92C-CDC4-4F1D-90DE-401E1A19868F}" type="pres">
      <dgm:prSet presAssocID="{E1A7A9B7-9F2D-41B9-9A07-5CE56511670F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93A70EDA-B495-4DB2-B729-C242226D3E95}" type="pres">
      <dgm:prSet presAssocID="{92CC0500-A6AF-40F9-B41A-26200A7C10CE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4CA7C92-40C3-4DB9-AFD7-932FA021873A}" type="pres">
      <dgm:prSet presAssocID="{CFDD13D3-6001-4F49-8A36-5BE0F146D0C5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946812-398B-4B6F-8EBE-14D7AA5444C1}" type="pres">
      <dgm:prSet presAssocID="{CFDD13D3-6001-4F49-8A36-5BE0F146D0C5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E667E15-781D-43AE-8BE0-3399CFB9B417}" type="pres">
      <dgm:prSet presAssocID="{CFDD13D3-6001-4F49-8A36-5BE0F146D0C5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4933C-BC8C-427D-BF84-774480C868A6}" type="pres">
      <dgm:prSet presAssocID="{CFDD13D3-6001-4F49-8A36-5BE0F146D0C5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BAF4E2A-1FA8-4C89-B830-E89D1F34768F}" type="pres">
      <dgm:prSet presAssocID="{CFDD13D3-6001-4F49-8A36-5BE0F146D0C5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9565D60-1055-4152-AE97-0A7DD1A08053}" type="pres">
      <dgm:prSet presAssocID="{FBB35C2F-CCB2-4434-AE65-F01C39D4A060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E1126C02-F915-43CC-99BC-2F51ADA3B341}" type="pres">
      <dgm:prSet presAssocID="{1186AAE0-65F6-45CD-8268-F762104C3128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650C67-0A24-4C86-8C03-AAB69FE491AD}" type="pres">
      <dgm:prSet presAssocID="{1186AAE0-65F6-45CD-8268-F762104C3128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D10F239-8CD6-4316-9A5D-C8257A071127}" type="pres">
      <dgm:prSet presAssocID="{1186AAE0-65F6-45CD-8268-F762104C3128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DA39B0-4C4E-4C6A-ABF2-06667CA56ED3}" type="pres">
      <dgm:prSet presAssocID="{1186AAE0-65F6-45CD-8268-F762104C3128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9D0CF7C-59B8-48FB-885C-79C04BF03734}" type="pres">
      <dgm:prSet presAssocID="{1186AAE0-65F6-45CD-8268-F762104C3128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D0AAF21-8661-4386-919B-B0CA012B6723}" type="pres">
      <dgm:prSet presAssocID="{1186AAE0-65F6-45CD-8268-F762104C3128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94BF5A0D-462C-4094-B4F1-20A6BB848BF5}" type="pres">
      <dgm:prSet presAssocID="{07610205-8589-4107-B428-2F669D5E9520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25EC48BD-6DA4-4DB7-A78B-7468FB70DAE5}" type="pres">
      <dgm:prSet presAssocID="{D5872304-C2E3-419E-B551-3EE8189A49C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94410-C363-4BC3-AEDF-E6D8C3A0AC0F}" type="pres">
      <dgm:prSet presAssocID="{D5872304-C2E3-419E-B551-3EE8189A49C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A29F0EC-EEDB-4845-88D8-D468E6BBE970}" type="pres">
      <dgm:prSet presAssocID="{D5872304-C2E3-419E-B551-3EE8189A49CE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921364-E455-4DB9-B111-55B980AAE6BC}" type="pres">
      <dgm:prSet presAssocID="{D5872304-C2E3-419E-B551-3EE8189A49CE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6519D5C7-8812-4981-8DF2-F61B7F38615C}" type="pres">
      <dgm:prSet presAssocID="{D5872304-C2E3-419E-B551-3EE8189A49C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907DCB0-DE5D-47E1-B530-55824590BA53}" type="pres">
      <dgm:prSet presAssocID="{D5872304-C2E3-419E-B551-3EE8189A49C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5E5999-4444-4A3B-B273-BC743E6E2666}" type="pres">
      <dgm:prSet presAssocID="{CFDD13D3-6001-4F49-8A36-5BE0F146D0C5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0FA15C3B-6193-478D-AF46-23A4EA4CE2C6}" type="pres">
      <dgm:prSet presAssocID="{FDF0099B-506B-439E-9FEC-FD6907C89EF3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8E94456-4279-4331-8316-B13D86CC00CA}" type="pres">
      <dgm:prSet presAssocID="{52D4EA74-38A7-4213-8577-31A509B1B95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000F5-C718-44B1-99CA-B378CB63B94C}" type="pres">
      <dgm:prSet presAssocID="{52D4EA74-38A7-4213-8577-31A509B1B95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1C79A1E5-021A-407E-B1B5-9973BBF8C849}" type="pres">
      <dgm:prSet presAssocID="{52D4EA74-38A7-4213-8577-31A509B1B95C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726D9E-282F-4C39-BCA3-DC612CC542AB}" type="pres">
      <dgm:prSet presAssocID="{52D4EA74-38A7-4213-8577-31A509B1B95C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B3E7E08-3D69-4658-8CC4-25FE05A9B95D}" type="pres">
      <dgm:prSet presAssocID="{52D4EA74-38A7-4213-8577-31A509B1B95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B8D5479-B660-4886-B1E2-A3C16FFB82B9}" type="pres">
      <dgm:prSet presAssocID="{E7783E95-3389-49F1-A6D0-AE3A10ADFA58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6D6EF3C1-0CA0-431D-981F-2DF7F9A24877}" type="pres">
      <dgm:prSet presAssocID="{A86102D2-C3EF-47E2-B5C6-A5ECA8644A7E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2DB71-9D09-4EE3-BE7D-82FCF2ACD6AA}" type="pres">
      <dgm:prSet presAssocID="{A86102D2-C3EF-47E2-B5C6-A5ECA8644A7E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94925489-038C-4704-998E-6C3A51CB9656}" type="pres">
      <dgm:prSet presAssocID="{A86102D2-C3EF-47E2-B5C6-A5ECA8644A7E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50B1C2-1135-484B-ABCA-DF5CA70D2FE9}" type="pres">
      <dgm:prSet presAssocID="{A86102D2-C3EF-47E2-B5C6-A5ECA8644A7E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D0AF2314-5193-44F3-ACFA-608A36635797}" type="pres">
      <dgm:prSet presAssocID="{A86102D2-C3EF-47E2-B5C6-A5ECA8644A7E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572B4B0-FC78-42CB-984A-DD30E9C24330}" type="pres">
      <dgm:prSet presAssocID="{A86102D2-C3EF-47E2-B5C6-A5ECA8644A7E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ED9863-E116-46B7-BCC8-EEF9ADA95479}" type="pres">
      <dgm:prSet presAssocID="{81593E25-129B-4521-A266-C37333A9AA67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C0FCA292-8D3C-4D25-89E8-34B1243798C2}" type="pres">
      <dgm:prSet presAssocID="{C798D39D-4B21-4D54-8D64-66EE143A2B47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19F32-E283-4DF8-94CA-5CC2592F5C39}" type="pres">
      <dgm:prSet presAssocID="{C798D39D-4B21-4D54-8D64-66EE143A2B47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7EE25D6-163F-4666-8890-55DA405755F2}" type="pres">
      <dgm:prSet presAssocID="{C798D39D-4B21-4D54-8D64-66EE143A2B4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9E2EAB-DAC7-4FCB-AA3D-64BDF36F27BE}" type="pres">
      <dgm:prSet presAssocID="{C798D39D-4B21-4D54-8D64-66EE143A2B4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FCE2A1D-D255-4779-8621-DEB506260669}" type="pres">
      <dgm:prSet presAssocID="{C798D39D-4B21-4D54-8D64-66EE143A2B47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2108F81-062F-400C-92EE-77977C9F0914}" type="pres">
      <dgm:prSet presAssocID="{C798D39D-4B21-4D54-8D64-66EE143A2B47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7B51AF0-F5DE-4C99-B09D-C5D296192EF5}" type="pres">
      <dgm:prSet presAssocID="{52D4EA74-38A7-4213-8577-31A509B1B95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4C5D330-735E-4949-8298-F942BEDD2D59}" type="pres">
      <dgm:prSet presAssocID="{61793927-EF3A-43AE-A6F3-7BE745145C4A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804F05B-F69E-4DF2-9739-666F4AF40339}" type="pres">
      <dgm:prSet presAssocID="{FD16812C-7DA5-44EA-9131-783F3D45254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5AB5EC-8D29-4D4D-A9FF-85D33C141567}" type="pres">
      <dgm:prSet presAssocID="{FD16812C-7DA5-44EA-9131-783F3D45254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C94C5FF-7DE2-4010-8807-215AFA78D0C8}" type="pres">
      <dgm:prSet presAssocID="{FD16812C-7DA5-44EA-9131-783F3D45254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47009-369A-493F-9898-CDB05B988EE8}" type="pres">
      <dgm:prSet presAssocID="{FD16812C-7DA5-44EA-9131-783F3D452544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4016626-8C43-48EC-A9AD-E2E88C59AA18}" type="pres">
      <dgm:prSet presAssocID="{FD16812C-7DA5-44EA-9131-783F3D45254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BDDAD3BA-1E30-4670-A5BA-7104CAC52384}" type="pres">
      <dgm:prSet presAssocID="{66560969-BC25-4344-BE9F-D4F3E23273B7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E892874-D415-4B05-AEE7-0A5880C14370}" type="pres">
      <dgm:prSet presAssocID="{A32C1D27-533E-4BE5-B948-7E127579D9E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1B8B5B-5BCD-4A06-A3BA-6D52DFEC54D3}" type="pres">
      <dgm:prSet presAssocID="{A32C1D27-533E-4BE5-B948-7E127579D9E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2E363457-0EC4-4533-B7EC-AD092046D020}" type="pres">
      <dgm:prSet presAssocID="{A32C1D27-533E-4BE5-B948-7E127579D9E9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C6620B-93FE-4E62-9062-5BEB5286B880}" type="pres">
      <dgm:prSet presAssocID="{A32C1D27-533E-4BE5-B948-7E127579D9E9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D0898E13-C726-4CB6-A223-284B41062A4E}" type="pres">
      <dgm:prSet presAssocID="{A32C1D27-533E-4BE5-B948-7E127579D9E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B2F7A85-664E-4DA0-A0B1-002621D815A3}" type="pres">
      <dgm:prSet presAssocID="{A32C1D27-533E-4BE5-B948-7E127579D9E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33DBAAE-B7A1-40B2-9D61-8B9779E3F915}" type="pres">
      <dgm:prSet presAssocID="{574389B7-DB12-45E0-83C3-5180DC35E753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8D46521E-8D1F-4DAC-BA7C-B32984544D02}" type="pres">
      <dgm:prSet presAssocID="{66EC15BB-BF4A-40D1-9AB5-821B76B67B0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F0429-8C6C-4F17-806F-A6FB7FEBF68E}" type="pres">
      <dgm:prSet presAssocID="{66EC15BB-BF4A-40D1-9AB5-821B76B67B0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02CFEAA-D648-46AA-B736-C55F9C27382D}" type="pres">
      <dgm:prSet presAssocID="{66EC15BB-BF4A-40D1-9AB5-821B76B67B02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C8CCEE-2FE4-4992-B019-B842D9EDD7A0}" type="pres">
      <dgm:prSet presAssocID="{66EC15BB-BF4A-40D1-9AB5-821B76B67B02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266A1D5-5B07-49B8-923D-3FE026E75499}" type="pres">
      <dgm:prSet presAssocID="{66EC15BB-BF4A-40D1-9AB5-821B76B67B0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D67459E4-C980-4DD0-93A0-6876AF7C0097}" type="pres">
      <dgm:prSet presAssocID="{66EC15BB-BF4A-40D1-9AB5-821B76B67B0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E1FE4A9-4B3D-4BDA-AFF9-4EF22390FA0D}" type="pres">
      <dgm:prSet presAssocID="{FD16812C-7DA5-44EA-9131-783F3D45254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6B279552-0AD2-4A53-B287-1E36638A9347}" type="pres">
      <dgm:prSet presAssocID="{21931ED7-AD88-4C16-91FA-FD91A79CB81B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D0B1B1D-D1AC-444C-8FE3-D8DAED52B16B}" type="pres">
      <dgm:prSet presAssocID="{A82A6390-19EA-4EBE-8705-86802A3C521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53AD3-AAEE-4458-8E0F-A78AD554FD07}" type="pres">
      <dgm:prSet presAssocID="{A82A6390-19EA-4EBE-8705-86802A3C521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44BE29F-4111-47C3-9617-7CCB7A0713A5}" type="pres">
      <dgm:prSet presAssocID="{A82A6390-19EA-4EBE-8705-86802A3C5216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6D8DA7-3D34-44DA-9437-B705C9013871}" type="pres">
      <dgm:prSet presAssocID="{A82A6390-19EA-4EBE-8705-86802A3C5216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F53983C-5E10-4C1D-B56E-F0842877F179}" type="pres">
      <dgm:prSet presAssocID="{A82A6390-19EA-4EBE-8705-86802A3C521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435681B2-EF47-4262-89E6-59CB4C7B81D9}" type="pres">
      <dgm:prSet presAssocID="{C8379257-E1C8-42C8-9E54-3D9AD6F1CE39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770495CA-95AD-4516-BFDE-5C1083359949}" type="pres">
      <dgm:prSet presAssocID="{44CE9776-2874-4AD1-8956-41EC267B133C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DFB762-E4E4-4B44-AEBD-DF42BF4D2D57}" type="pres">
      <dgm:prSet presAssocID="{44CE9776-2874-4AD1-8956-41EC267B133C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243F640-A6AE-45B6-A1CB-941D0E30BE9C}" type="pres">
      <dgm:prSet presAssocID="{44CE9776-2874-4AD1-8956-41EC267B133C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9AC156-DAA8-4903-A06E-3C49F8644BFA}" type="pres">
      <dgm:prSet presAssocID="{44CE9776-2874-4AD1-8956-41EC267B133C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FDAEC207-5913-4614-80E6-68A37EECAC2A}" type="pres">
      <dgm:prSet presAssocID="{44CE9776-2874-4AD1-8956-41EC267B133C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579CFC35-DF0B-4C7D-86FC-F8B0BBE3BF5F}" type="pres">
      <dgm:prSet presAssocID="{44CE9776-2874-4AD1-8956-41EC267B133C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619AFBF-9795-45C9-8161-93479F63CF79}" type="pres">
      <dgm:prSet presAssocID="{E0EB6C24-871D-4C91-971A-32DEA4744105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4B97F47F-2A58-4B3E-A2F9-63B6B2749126}" type="pres">
      <dgm:prSet presAssocID="{C6FEFCDD-281A-4B93-9F20-6B491973110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D9CBAB-700B-41FD-BEDF-7B6E3CA62214}" type="pres">
      <dgm:prSet presAssocID="{C6FEFCDD-281A-4B93-9F20-6B491973110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9CDBC5E-907E-4FED-80C7-073031FCB394}" type="pres">
      <dgm:prSet presAssocID="{C6FEFCDD-281A-4B93-9F20-6B4919731109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3133A4-A637-4E92-AD79-B68C4A747766}" type="pres">
      <dgm:prSet presAssocID="{C6FEFCDD-281A-4B93-9F20-6B4919731109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D2B3C66E-0635-442B-8587-7CCD4E8C680D}" type="pres">
      <dgm:prSet presAssocID="{C6FEFCDD-281A-4B93-9F20-6B491973110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17BAAF60-4F51-42BC-9070-30336B4166FD}" type="pres">
      <dgm:prSet presAssocID="{C6FEFCDD-281A-4B93-9F20-6B491973110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E866534-E487-485D-B5F3-11DA0697527D}" type="pres">
      <dgm:prSet presAssocID="{A82A6390-19EA-4EBE-8705-86802A3C521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1AECB814-4426-47A3-9647-6C2933ED568C}" type="pres">
      <dgm:prSet presAssocID="{04359B4E-AF3C-4A03-90C7-8BD6B66F0E66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07A3F6F-8800-49B6-9B81-4F8436219E41}" type="pres">
      <dgm:prSet presAssocID="{922BB256-717E-4666-844E-08CAF2B217C4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3AABE2-8F55-4049-AB64-DD2CCF595B3C}" type="pres">
      <dgm:prSet presAssocID="{922BB256-717E-4666-844E-08CAF2B217C4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51986415-892F-4E9A-B737-2C404E1B5318}" type="pres">
      <dgm:prSet presAssocID="{922BB256-717E-4666-844E-08CAF2B217C4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D0D066-092A-4B25-B68D-3CB3B2DA6645}" type="pres">
      <dgm:prSet presAssocID="{922BB256-717E-4666-844E-08CAF2B217C4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2A43AAB-3EB0-4CD9-B26E-5010D859D76C}" type="pres">
      <dgm:prSet presAssocID="{922BB256-717E-4666-844E-08CAF2B217C4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0A0917D5-1E95-416D-A17F-4CE7D6A8B04C}" type="pres">
      <dgm:prSet presAssocID="{7E640902-B7E0-47D6-AD35-048BEC456602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71A395DC-A51B-44F3-9DCC-AACCFD3FEDE4}" type="pres">
      <dgm:prSet presAssocID="{6ED9E313-FF31-4746-9CFC-667F1D6EE890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47C548-065F-42A2-8B90-DF61AC21C1B9}" type="pres">
      <dgm:prSet presAssocID="{6ED9E313-FF31-4746-9CFC-667F1D6EE890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E4F64DE7-4DAC-40DA-B02C-BC11BBEC0C84}" type="pres">
      <dgm:prSet presAssocID="{6ED9E313-FF31-4746-9CFC-667F1D6EE890}" presName="rootText" presStyleLbl="node3" presStyleIdx="8" presStyleCnt="10" custScaleX="131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BFE03A-6861-4901-AD10-10AB7C76DD84}" type="pres">
      <dgm:prSet presAssocID="{6ED9E313-FF31-4746-9CFC-667F1D6EE890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0C67AB5-B9BA-44FA-96AB-F0D98CB721A2}" type="pres">
      <dgm:prSet presAssocID="{6ED9E313-FF31-4746-9CFC-667F1D6EE890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EFBAD12-173A-42C0-82A3-35ADB6C68D23}" type="pres">
      <dgm:prSet presAssocID="{6ED9E313-FF31-4746-9CFC-667F1D6EE890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AAD46BDB-6A9A-422D-864B-0CC6F081DC2D}" type="pres">
      <dgm:prSet presAssocID="{B17019FD-6285-42C0-BD9A-4523C10A2596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B49B5A24-8B8E-4DEF-BDAC-4F0CFB5F95F8}" type="pres">
      <dgm:prSet presAssocID="{4A6590A6-1FEA-4D57-BC10-A045948EB6BB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0ACFE3-B58B-4DF0-9CFC-5847B17CF970}" type="pres">
      <dgm:prSet presAssocID="{4A6590A6-1FEA-4D57-BC10-A045948EB6BB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3A6B6A07-D695-4F3F-900D-AD5D77D4DBD4}" type="pres">
      <dgm:prSet presAssocID="{4A6590A6-1FEA-4D57-BC10-A045948EB6BB}" presName="rootText" presStyleLbl="node3" presStyleIdx="9" presStyleCnt="10" custScaleX="1345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DEAB7-3FC7-45AC-A9C6-EFAAD2E87A01}" type="pres">
      <dgm:prSet presAssocID="{4A6590A6-1FEA-4D57-BC10-A045948EB6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7EF9FB4-4FE6-4ACC-A6C4-19E8180110AD}" type="pres">
      <dgm:prSet presAssocID="{4A6590A6-1FEA-4D57-BC10-A045948EB6BB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93F279F-E658-4436-A8ED-2D5009833FCB}" type="pres">
      <dgm:prSet presAssocID="{4A6590A6-1FEA-4D57-BC10-A045948EB6BB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C8CAE19-BD8D-444A-B34F-D05468F9C084}" type="pres">
      <dgm:prSet presAssocID="{922BB256-717E-4666-844E-08CAF2B217C4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E1F9DCFD-8344-406E-B95A-9717F52AA4AA}" type="pres">
      <dgm:prSet presAssocID="{E1A7A9B7-9F2D-41B9-9A07-5CE56511670F}" presName="hierChild3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7173FE84-6E27-4915-8783-C56E455D25A6}" type="presOf" srcId="{52D4EA74-38A7-4213-8577-31A509B1B95C}" destId="{1C79A1E5-021A-407E-B1B5-9973BBF8C849}" srcOrd="0" destOrd="0" presId="urn:microsoft.com/office/officeart/2005/8/layout/orgChart1"/>
    <dgm:cxn modelId="{17DB3D08-93CB-4E87-8A13-42C7CD57E846}" type="presOf" srcId="{FDF0099B-506B-439E-9FEC-FD6907C89EF3}" destId="{0FA15C3B-6193-478D-AF46-23A4EA4CE2C6}" srcOrd="0" destOrd="0" presId="urn:microsoft.com/office/officeart/2005/8/layout/orgChart1"/>
    <dgm:cxn modelId="{260A7600-6D9B-4B3D-8E9B-5EFB50068690}" type="presOf" srcId="{4A6590A6-1FEA-4D57-BC10-A045948EB6BB}" destId="{1E9DEAB7-3FC7-45AC-A9C6-EFAAD2E87A01}" srcOrd="1" destOrd="0" presId="urn:microsoft.com/office/officeart/2005/8/layout/orgChart1"/>
    <dgm:cxn modelId="{78A3CBAB-0AEE-4320-B08B-DB83673ACDEA}" type="presOf" srcId="{FBB35C2F-CCB2-4434-AE65-F01C39D4A060}" destId="{09565D60-1055-4152-AE97-0A7DD1A08053}" srcOrd="0" destOrd="0" presId="urn:microsoft.com/office/officeart/2005/8/layout/orgChart1"/>
    <dgm:cxn modelId="{C58D98E3-8EB7-4F0A-B37D-E6AA0E83FA06}" type="presOf" srcId="{922BB256-717E-4666-844E-08CAF2B217C4}" destId="{6DD0D066-092A-4B25-B68D-3CB3B2DA6645}" srcOrd="1" destOrd="0" presId="urn:microsoft.com/office/officeart/2005/8/layout/orgChart1"/>
    <dgm:cxn modelId="{A8F78052-C233-43CA-B9F3-ECB121179868}" srcId="{52D4EA74-38A7-4213-8577-31A509B1B95C}" destId="{A86102D2-C3EF-47E2-B5C6-A5ECA8644A7E}" srcOrd="0" destOrd="0" parTransId="{E7783E95-3389-49F1-A6D0-AE3A10ADFA58}" sibTransId="{86DE6FED-6AB5-45FC-9D57-C2C550F81AC4}"/>
    <dgm:cxn modelId="{73BA39BF-E486-4399-AF6A-39BF9872D7B7}" type="presOf" srcId="{C798D39D-4B21-4D54-8D64-66EE143A2B47}" destId="{37EE25D6-163F-4666-8890-55DA405755F2}" srcOrd="0" destOrd="0" presId="urn:microsoft.com/office/officeart/2005/8/layout/orgChart1"/>
    <dgm:cxn modelId="{664E464A-29E3-4A9A-AAFC-EB385C0D45FB}" type="presOf" srcId="{66560969-BC25-4344-BE9F-D4F3E23273B7}" destId="{BDDAD3BA-1E30-4670-A5BA-7104CAC52384}" srcOrd="0" destOrd="0" presId="urn:microsoft.com/office/officeart/2005/8/layout/orgChart1"/>
    <dgm:cxn modelId="{452FD583-4099-4B21-A700-2999E71B2F56}" type="presOf" srcId="{C798D39D-4B21-4D54-8D64-66EE143A2B47}" destId="{3B9E2EAB-DAC7-4FCB-AA3D-64BDF36F27BE}" srcOrd="1" destOrd="0" presId="urn:microsoft.com/office/officeart/2005/8/layout/orgChart1"/>
    <dgm:cxn modelId="{25F0C2B2-B236-442E-BCCC-BEA021E1C2F7}" type="presOf" srcId="{1186AAE0-65F6-45CD-8268-F762104C3128}" destId="{80DA39B0-4C4E-4C6A-ABF2-06667CA56ED3}" srcOrd="1" destOrd="0" presId="urn:microsoft.com/office/officeart/2005/8/layout/orgChart1"/>
    <dgm:cxn modelId="{A5EC27A9-357E-47BA-A03C-BBECEFC76CF6}" type="presOf" srcId="{D5872304-C2E3-419E-B551-3EE8189A49CE}" destId="{2A29F0EC-EEDB-4845-88D8-D468E6BBE970}" srcOrd="0" destOrd="0" presId="urn:microsoft.com/office/officeart/2005/8/layout/orgChart1"/>
    <dgm:cxn modelId="{626607F3-7A4F-42FA-913B-5A080B0DE59D}" type="presOf" srcId="{E7783E95-3389-49F1-A6D0-AE3A10ADFA58}" destId="{5B8D5479-B660-4886-B1E2-A3C16FFB82B9}" srcOrd="0" destOrd="0" presId="urn:microsoft.com/office/officeart/2005/8/layout/orgChart1"/>
    <dgm:cxn modelId="{7F30C29C-29B3-4752-BB0A-0FFB6F333032}" type="presOf" srcId="{CFDD13D3-6001-4F49-8A36-5BE0F146D0C5}" destId="{9E667E15-781D-43AE-8BE0-3399CFB9B417}" srcOrd="0" destOrd="0" presId="urn:microsoft.com/office/officeart/2005/8/layout/orgChart1"/>
    <dgm:cxn modelId="{7CECBE97-F89C-441F-B5B7-800BF0FD72DA}" type="presOf" srcId="{6ED9E313-FF31-4746-9CFC-667F1D6EE890}" destId="{4FBFE03A-6861-4901-AD10-10AB7C76DD84}" srcOrd="1" destOrd="0" presId="urn:microsoft.com/office/officeart/2005/8/layout/orgChart1"/>
    <dgm:cxn modelId="{C6B12CFA-F293-4D59-A31E-AFAA31459366}" type="presOf" srcId="{E1A7A9B7-9F2D-41B9-9A07-5CE56511670F}" destId="{2202D4FD-3181-4F72-8705-B21933AC2935}" srcOrd="0" destOrd="0" presId="urn:microsoft.com/office/officeart/2005/8/layout/orgChart1"/>
    <dgm:cxn modelId="{A448BD8A-A296-4942-BACA-CED3004CA85E}" srcId="{CFDD13D3-6001-4F49-8A36-5BE0F146D0C5}" destId="{1186AAE0-65F6-45CD-8268-F762104C3128}" srcOrd="0" destOrd="0" parTransId="{FBB35C2F-CCB2-4434-AE65-F01C39D4A060}" sibTransId="{449131D3-8ECF-42C0-AEC3-9B590924BF70}"/>
    <dgm:cxn modelId="{6CA89C36-6E5D-4E23-881C-1F7201D7CC32}" type="presOf" srcId="{A82A6390-19EA-4EBE-8705-86802A3C5216}" destId="{544BE29F-4111-47C3-9617-7CCB7A0713A5}" srcOrd="0" destOrd="0" presId="urn:microsoft.com/office/officeart/2005/8/layout/orgChart1"/>
    <dgm:cxn modelId="{BCA11379-7211-48D6-B2A1-546F8BA0536B}" type="presOf" srcId="{922BB256-717E-4666-844E-08CAF2B217C4}" destId="{51986415-892F-4E9A-B737-2C404E1B5318}" srcOrd="0" destOrd="0" presId="urn:microsoft.com/office/officeart/2005/8/layout/orgChart1"/>
    <dgm:cxn modelId="{0171B72B-4B5B-4C93-9F2E-252FFA00DEC0}" type="presOf" srcId="{66EC15BB-BF4A-40D1-9AB5-821B76B67B02}" destId="{C02CFEAA-D648-46AA-B736-C55F9C27382D}" srcOrd="0" destOrd="0" presId="urn:microsoft.com/office/officeart/2005/8/layout/orgChart1"/>
    <dgm:cxn modelId="{CDABFF2C-DC69-4C10-913C-38121EF56BDF}" type="presOf" srcId="{04359B4E-AF3C-4A03-90C7-8BD6B66F0E66}" destId="{1AECB814-4426-47A3-9647-6C2933ED568C}" srcOrd="0" destOrd="0" presId="urn:microsoft.com/office/officeart/2005/8/layout/orgChart1"/>
    <dgm:cxn modelId="{70530CFB-46A7-4FDF-B99A-EFF1D35C32E4}" type="presOf" srcId="{1186AAE0-65F6-45CD-8268-F762104C3128}" destId="{5D10F239-8CD6-4316-9A5D-C8257A071127}" srcOrd="0" destOrd="0" presId="urn:microsoft.com/office/officeart/2005/8/layout/orgChart1"/>
    <dgm:cxn modelId="{65244865-1381-442D-8E96-5D8718E7735A}" srcId="{E1A7A9B7-9F2D-41B9-9A07-5CE56511670F}" destId="{A82A6390-19EA-4EBE-8705-86802A3C5216}" srcOrd="3" destOrd="0" parTransId="{21931ED7-AD88-4C16-91FA-FD91A79CB81B}" sibTransId="{A442EBCC-9198-41C3-B3C0-ED5C1619FE63}"/>
    <dgm:cxn modelId="{BC579E5C-E6BD-4AE2-8334-1D58ED873FDA}" srcId="{FD16812C-7DA5-44EA-9131-783F3D452544}" destId="{66EC15BB-BF4A-40D1-9AB5-821B76B67B02}" srcOrd="1" destOrd="0" parTransId="{574389B7-DB12-45E0-83C3-5180DC35E753}" sibTransId="{6B11A579-E978-4F18-B30B-AD50EA74E968}"/>
    <dgm:cxn modelId="{821CD7D3-8579-4016-B5E9-7912F0D766DF}" type="presOf" srcId="{574389B7-DB12-45E0-83C3-5180DC35E753}" destId="{433DBAAE-B7A1-40B2-9D61-8B9779E3F915}" srcOrd="0" destOrd="0" presId="urn:microsoft.com/office/officeart/2005/8/layout/orgChart1"/>
    <dgm:cxn modelId="{099F2507-31C1-4A8E-974B-67BED517571E}" srcId="{E1A7A9B7-9F2D-41B9-9A07-5CE56511670F}" destId="{CFDD13D3-6001-4F49-8A36-5BE0F146D0C5}" srcOrd="0" destOrd="0" parTransId="{92CC0500-A6AF-40F9-B41A-26200A7C10CE}" sibTransId="{D2200EFF-2A00-4354-81CB-802A2E72A557}"/>
    <dgm:cxn modelId="{8FC54D1B-13DF-4896-8047-3BDEAA8FE214}" srcId="{E1A7A9B7-9F2D-41B9-9A07-5CE56511670F}" destId="{FD16812C-7DA5-44EA-9131-783F3D452544}" srcOrd="2" destOrd="0" parTransId="{61793927-EF3A-43AE-A6F3-7BE745145C4A}" sibTransId="{8C46EDFF-604D-4411-81EA-91E591B3D38E}"/>
    <dgm:cxn modelId="{D5E21B33-C93E-4F1F-B60C-2139E22B186F}" type="presOf" srcId="{44CE9776-2874-4AD1-8956-41EC267B133C}" destId="{2B9AC156-DAA8-4903-A06E-3C49F8644BFA}" srcOrd="1" destOrd="0" presId="urn:microsoft.com/office/officeart/2005/8/layout/orgChart1"/>
    <dgm:cxn modelId="{30CB04F8-A4DF-4396-9E7E-4B2744C0067E}" srcId="{A82A6390-19EA-4EBE-8705-86802A3C5216}" destId="{44CE9776-2874-4AD1-8956-41EC267B133C}" srcOrd="0" destOrd="0" parTransId="{C8379257-E1C8-42C8-9E54-3D9AD6F1CE39}" sibTransId="{548C9D7D-CC69-4541-8D70-59CE89DF6697}"/>
    <dgm:cxn modelId="{91DDA3CA-2521-49F7-84AE-30D43C116C01}" type="presOf" srcId="{C6FEFCDD-281A-4B93-9F20-6B4919731109}" destId="{783133A4-A637-4E92-AD79-B68C4A747766}" srcOrd="1" destOrd="0" presId="urn:microsoft.com/office/officeart/2005/8/layout/orgChart1"/>
    <dgm:cxn modelId="{16F5DCE4-7D28-45A4-AE8D-C11156845D5F}" type="presOf" srcId="{07610205-8589-4107-B428-2F669D5E9520}" destId="{94BF5A0D-462C-4094-B4F1-20A6BB848BF5}" srcOrd="0" destOrd="0" presId="urn:microsoft.com/office/officeart/2005/8/layout/orgChart1"/>
    <dgm:cxn modelId="{38934CA8-ADDE-4756-ACCB-7D90B093FF32}" type="presOf" srcId="{92CC0500-A6AF-40F9-B41A-26200A7C10CE}" destId="{93A70EDA-B495-4DB2-B729-C242226D3E95}" srcOrd="0" destOrd="0" presId="urn:microsoft.com/office/officeart/2005/8/layout/orgChart1"/>
    <dgm:cxn modelId="{4E035A7A-5CE4-4890-B4FA-ADBE68D75077}" type="presOf" srcId="{61793927-EF3A-43AE-A6F3-7BE745145C4A}" destId="{F4C5D330-735E-4949-8298-F942BEDD2D59}" srcOrd="0" destOrd="0" presId="urn:microsoft.com/office/officeart/2005/8/layout/orgChart1"/>
    <dgm:cxn modelId="{E9EE43A1-54AA-4605-A3AE-6BAC3C9AA8DB}" type="presOf" srcId="{44CE9776-2874-4AD1-8956-41EC267B133C}" destId="{8243F640-A6AE-45B6-A1CB-941D0E30BE9C}" srcOrd="0" destOrd="0" presId="urn:microsoft.com/office/officeart/2005/8/layout/orgChart1"/>
    <dgm:cxn modelId="{5E7B75F8-1BA4-4644-BE0D-1380B3654BB8}" type="presOf" srcId="{A82A6390-19EA-4EBE-8705-86802A3C5216}" destId="{656D8DA7-3D34-44DA-9437-B705C9013871}" srcOrd="1" destOrd="0" presId="urn:microsoft.com/office/officeart/2005/8/layout/orgChart1"/>
    <dgm:cxn modelId="{5D31940B-363D-44EA-87A0-5CD68F65966D}" type="presOf" srcId="{6ED9E313-FF31-4746-9CFC-667F1D6EE890}" destId="{E4F64DE7-4DAC-40DA-B02C-BC11BBEC0C84}" srcOrd="0" destOrd="0" presId="urn:microsoft.com/office/officeart/2005/8/layout/orgChart1"/>
    <dgm:cxn modelId="{55EF68D7-0690-4552-86C7-B3A0367992EC}" type="presOf" srcId="{D5872304-C2E3-419E-B551-3EE8189A49CE}" destId="{26921364-E455-4DB9-B111-55B980AAE6BC}" srcOrd="1" destOrd="0" presId="urn:microsoft.com/office/officeart/2005/8/layout/orgChart1"/>
    <dgm:cxn modelId="{1D9D47C2-078E-4EEC-AF2C-2FF01D2C0DB4}" type="presOf" srcId="{CFDD13D3-6001-4F49-8A36-5BE0F146D0C5}" destId="{D9D4933C-BC8C-427D-BF84-774480C868A6}" srcOrd="1" destOrd="0" presId="urn:microsoft.com/office/officeart/2005/8/layout/orgChart1"/>
    <dgm:cxn modelId="{0D3154B2-B496-4372-9DC8-04A0E6F6C7E3}" srcId="{E1A7A9B7-9F2D-41B9-9A07-5CE56511670F}" destId="{52D4EA74-38A7-4213-8577-31A509B1B95C}" srcOrd="1" destOrd="0" parTransId="{FDF0099B-506B-439E-9FEC-FD6907C89EF3}" sibTransId="{2AD45B3B-2A81-48CF-BA60-C2164935D618}"/>
    <dgm:cxn modelId="{3DA30646-3BB8-4E86-AD18-12836DDE6208}" type="presOf" srcId="{E1A7A9B7-9F2D-41B9-9A07-5CE56511670F}" destId="{C2CE3B93-6047-485C-817B-DDD1957B332D}" srcOrd="1" destOrd="0" presId="urn:microsoft.com/office/officeart/2005/8/layout/orgChart1"/>
    <dgm:cxn modelId="{75C0F84E-C7C4-4EC2-976E-C491B1D0679C}" srcId="{922BB256-717E-4666-844E-08CAF2B217C4}" destId="{6ED9E313-FF31-4746-9CFC-667F1D6EE890}" srcOrd="0" destOrd="0" parTransId="{7E640902-B7E0-47D6-AD35-048BEC456602}" sibTransId="{C63BE558-82C9-4109-A652-4C151B8029F8}"/>
    <dgm:cxn modelId="{FD9E09E7-6906-4C29-AF1C-0D8ECE125864}" type="presOf" srcId="{A86102D2-C3EF-47E2-B5C6-A5ECA8644A7E}" destId="{F450B1C2-1135-484B-ABCA-DF5CA70D2FE9}" srcOrd="1" destOrd="0" presId="urn:microsoft.com/office/officeart/2005/8/layout/orgChart1"/>
    <dgm:cxn modelId="{DC87DFAA-0A00-4559-80F5-E36473AD3471}" type="presOf" srcId="{66EC15BB-BF4A-40D1-9AB5-821B76B67B02}" destId="{75C8CCEE-2FE4-4992-B019-B842D9EDD7A0}" srcOrd="1" destOrd="0" presId="urn:microsoft.com/office/officeart/2005/8/layout/orgChart1"/>
    <dgm:cxn modelId="{86F860BF-2072-426C-90CE-1974C761E773}" type="presOf" srcId="{7E640902-B7E0-47D6-AD35-048BEC456602}" destId="{0A0917D5-1E95-416D-A17F-4CE7D6A8B04C}" srcOrd="0" destOrd="0" presId="urn:microsoft.com/office/officeart/2005/8/layout/orgChart1"/>
    <dgm:cxn modelId="{D8218E6F-9FB0-4F52-B428-7363111C513F}" type="presOf" srcId="{FD16812C-7DA5-44EA-9131-783F3D452544}" destId="{18447009-369A-493F-9898-CDB05B988EE8}" srcOrd="1" destOrd="0" presId="urn:microsoft.com/office/officeart/2005/8/layout/orgChart1"/>
    <dgm:cxn modelId="{A11BFF68-B4A6-4975-BB94-471DE4306F7B}" type="presOf" srcId="{A86102D2-C3EF-47E2-B5C6-A5ECA8644A7E}" destId="{94925489-038C-4704-998E-6C3A51CB9656}" srcOrd="0" destOrd="0" presId="urn:microsoft.com/office/officeart/2005/8/layout/orgChart1"/>
    <dgm:cxn modelId="{C59DE0A1-E6EB-44E2-AEF7-99A23B2A6BEC}" type="presOf" srcId="{7AC39423-66C0-48F8-9997-E10AFAAC0CA8}" destId="{C371C46C-0EF7-4470-9A98-21ABF4A28233}" srcOrd="0" destOrd="0" presId="urn:microsoft.com/office/officeart/2005/8/layout/orgChart1"/>
    <dgm:cxn modelId="{C09499D6-DF6E-42FF-A912-C9744E64B538}" type="presOf" srcId="{B17019FD-6285-42C0-BD9A-4523C10A2596}" destId="{AAD46BDB-6A9A-422D-864B-0CC6F081DC2D}" srcOrd="0" destOrd="0" presId="urn:microsoft.com/office/officeart/2005/8/layout/orgChart1"/>
    <dgm:cxn modelId="{858A9A98-D9DE-49EC-BDF1-16148F550035}" type="presOf" srcId="{C8379257-E1C8-42C8-9E54-3D9AD6F1CE39}" destId="{435681B2-EF47-4262-89E6-59CB4C7B81D9}" srcOrd="0" destOrd="0" presId="urn:microsoft.com/office/officeart/2005/8/layout/orgChart1"/>
    <dgm:cxn modelId="{8DD386D8-4D3D-49CD-9F75-7D687E019CD7}" type="presOf" srcId="{E0EB6C24-871D-4C91-971A-32DEA4744105}" destId="{2619AFBF-9795-45C9-8161-93479F63CF79}" srcOrd="0" destOrd="0" presId="urn:microsoft.com/office/officeart/2005/8/layout/orgChart1"/>
    <dgm:cxn modelId="{1BF6D30A-FFBA-49D0-AD0E-D5D0C4548B6E}" type="presOf" srcId="{A32C1D27-533E-4BE5-B948-7E127579D9E9}" destId="{2E363457-0EC4-4533-B7EC-AD092046D020}" srcOrd="0" destOrd="0" presId="urn:microsoft.com/office/officeart/2005/8/layout/orgChart1"/>
    <dgm:cxn modelId="{980861FD-E71D-4638-9A4A-69B4FE81D669}" type="presOf" srcId="{A32C1D27-533E-4BE5-B948-7E127579D9E9}" destId="{14C6620B-93FE-4E62-9062-5BEB5286B880}" srcOrd="1" destOrd="0" presId="urn:microsoft.com/office/officeart/2005/8/layout/orgChart1"/>
    <dgm:cxn modelId="{657407BE-7709-49E9-BA37-F71F7F89C98A}" srcId="{7AC39423-66C0-48F8-9997-E10AFAAC0CA8}" destId="{E1A7A9B7-9F2D-41B9-9A07-5CE56511670F}" srcOrd="0" destOrd="0" parTransId="{31697814-D4DC-4022-80A1-E63D339C3024}" sibTransId="{E5D16C72-15C4-4C48-82DB-1CC935970A75}"/>
    <dgm:cxn modelId="{D0125F18-A349-43D6-BD1C-299FBC7CE647}" srcId="{A82A6390-19EA-4EBE-8705-86802A3C5216}" destId="{C6FEFCDD-281A-4B93-9F20-6B4919731109}" srcOrd="1" destOrd="0" parTransId="{E0EB6C24-871D-4C91-971A-32DEA4744105}" sibTransId="{1CE06F3E-9A9E-4FD3-821C-B146115E01A1}"/>
    <dgm:cxn modelId="{D58BF29D-A09B-442D-BF54-B63D2FDCF0B2}" srcId="{CFDD13D3-6001-4F49-8A36-5BE0F146D0C5}" destId="{D5872304-C2E3-419E-B551-3EE8189A49CE}" srcOrd="1" destOrd="0" parTransId="{07610205-8589-4107-B428-2F669D5E9520}" sibTransId="{F1FC4921-9084-48E4-9C4A-205CF164DB14}"/>
    <dgm:cxn modelId="{7E8BB186-22AE-4B6D-A24F-C1708087501C}" type="presOf" srcId="{4A6590A6-1FEA-4D57-BC10-A045948EB6BB}" destId="{3A6B6A07-D695-4F3F-900D-AD5D77D4DBD4}" srcOrd="0" destOrd="0" presId="urn:microsoft.com/office/officeart/2005/8/layout/orgChart1"/>
    <dgm:cxn modelId="{6520A067-6D8B-447C-BE1E-C909813B0735}" srcId="{922BB256-717E-4666-844E-08CAF2B217C4}" destId="{4A6590A6-1FEA-4D57-BC10-A045948EB6BB}" srcOrd="1" destOrd="0" parTransId="{B17019FD-6285-42C0-BD9A-4523C10A2596}" sibTransId="{E1775935-EABE-4701-A39C-6A1F8C8C221C}"/>
    <dgm:cxn modelId="{12696A8D-059B-40F8-957D-1A80D06E9032}" srcId="{E1A7A9B7-9F2D-41B9-9A07-5CE56511670F}" destId="{922BB256-717E-4666-844E-08CAF2B217C4}" srcOrd="4" destOrd="0" parTransId="{04359B4E-AF3C-4A03-90C7-8BD6B66F0E66}" sibTransId="{0AC2D709-F865-49FF-BA0D-AF5A1A3302FA}"/>
    <dgm:cxn modelId="{F4AEA2D3-1088-4EAB-80CC-78CA96529B42}" srcId="{52D4EA74-38A7-4213-8577-31A509B1B95C}" destId="{C798D39D-4B21-4D54-8D64-66EE143A2B47}" srcOrd="1" destOrd="0" parTransId="{81593E25-129B-4521-A266-C37333A9AA67}" sibTransId="{F2319BEA-5463-4ED9-9FBE-27A9B72AEDE6}"/>
    <dgm:cxn modelId="{00ED93A8-11A4-4D35-9176-441F40DB4985}" type="presOf" srcId="{81593E25-129B-4521-A266-C37333A9AA67}" destId="{2CED9863-E116-46B7-BCC8-EEF9ADA95479}" srcOrd="0" destOrd="0" presId="urn:microsoft.com/office/officeart/2005/8/layout/orgChart1"/>
    <dgm:cxn modelId="{29A0BE24-A070-4BCB-BA82-DF2596EE1757}" type="presOf" srcId="{52D4EA74-38A7-4213-8577-31A509B1B95C}" destId="{D8726D9E-282F-4C39-BCA3-DC612CC542AB}" srcOrd="1" destOrd="0" presId="urn:microsoft.com/office/officeart/2005/8/layout/orgChart1"/>
    <dgm:cxn modelId="{01164DCB-EB6C-4F2F-BDE2-82128772950A}" type="presOf" srcId="{21931ED7-AD88-4C16-91FA-FD91A79CB81B}" destId="{6B279552-0AD2-4A53-B287-1E36638A9347}" srcOrd="0" destOrd="0" presId="urn:microsoft.com/office/officeart/2005/8/layout/orgChart1"/>
    <dgm:cxn modelId="{8D94CB90-7C0D-4EC2-8A8A-D5C33D6AFA0B}" srcId="{FD16812C-7DA5-44EA-9131-783F3D452544}" destId="{A32C1D27-533E-4BE5-B948-7E127579D9E9}" srcOrd="0" destOrd="0" parTransId="{66560969-BC25-4344-BE9F-D4F3E23273B7}" sibTransId="{143507A4-B841-4663-AAB0-C60334008555}"/>
    <dgm:cxn modelId="{53AD6E25-1726-42BE-9F6E-8D7AEA9C4DBE}" type="presOf" srcId="{FD16812C-7DA5-44EA-9131-783F3D452544}" destId="{3C94C5FF-7DE2-4010-8807-215AFA78D0C8}" srcOrd="0" destOrd="0" presId="urn:microsoft.com/office/officeart/2005/8/layout/orgChart1"/>
    <dgm:cxn modelId="{131B53D0-EBFF-4146-B9C6-59C3FA4D750F}" type="presOf" srcId="{C6FEFCDD-281A-4B93-9F20-6B4919731109}" destId="{E9CDBC5E-907E-4FED-80C7-073031FCB394}" srcOrd="0" destOrd="0" presId="urn:microsoft.com/office/officeart/2005/8/layout/orgChart1"/>
    <dgm:cxn modelId="{EB25B866-F74F-47C3-A153-8EB8FC6D3249}" type="presParOf" srcId="{C371C46C-0EF7-4470-9A98-21ABF4A28233}" destId="{4654BA32-F7DF-4AF7-AB4E-0F19AF1B35A4}" srcOrd="0" destOrd="0" presId="urn:microsoft.com/office/officeart/2005/8/layout/orgChart1"/>
    <dgm:cxn modelId="{595129A2-7D47-4D6F-805C-EEF1CFB4F268}" type="presParOf" srcId="{4654BA32-F7DF-4AF7-AB4E-0F19AF1B35A4}" destId="{3703C83B-D0FA-491D-8D27-E5450EA1605D}" srcOrd="0" destOrd="0" presId="urn:microsoft.com/office/officeart/2005/8/layout/orgChart1"/>
    <dgm:cxn modelId="{EFAE6B87-F74A-4F1C-98BB-0B68F1620515}" type="presParOf" srcId="{3703C83B-D0FA-491D-8D27-E5450EA1605D}" destId="{2202D4FD-3181-4F72-8705-B21933AC2935}" srcOrd="0" destOrd="0" presId="urn:microsoft.com/office/officeart/2005/8/layout/orgChart1"/>
    <dgm:cxn modelId="{D36FD912-4548-4A4B-81E0-AE94258C5DC7}" type="presParOf" srcId="{3703C83B-D0FA-491D-8D27-E5450EA1605D}" destId="{C2CE3B93-6047-485C-817B-DDD1957B332D}" srcOrd="1" destOrd="0" presId="urn:microsoft.com/office/officeart/2005/8/layout/orgChart1"/>
    <dgm:cxn modelId="{1613BF68-AEEB-4AE5-A758-269BA17160C4}" type="presParOf" srcId="{4654BA32-F7DF-4AF7-AB4E-0F19AF1B35A4}" destId="{FDE4E92C-CDC4-4F1D-90DE-401E1A19868F}" srcOrd="1" destOrd="0" presId="urn:microsoft.com/office/officeart/2005/8/layout/orgChart1"/>
    <dgm:cxn modelId="{6550A863-D29D-4A0A-8CBC-66BE1353BD94}" type="presParOf" srcId="{FDE4E92C-CDC4-4F1D-90DE-401E1A19868F}" destId="{93A70EDA-B495-4DB2-B729-C242226D3E95}" srcOrd="0" destOrd="0" presId="urn:microsoft.com/office/officeart/2005/8/layout/orgChart1"/>
    <dgm:cxn modelId="{982B5D19-D146-4EF9-836C-808E9F512461}" type="presParOf" srcId="{FDE4E92C-CDC4-4F1D-90DE-401E1A19868F}" destId="{54CA7C92-40C3-4DB9-AFD7-932FA021873A}" srcOrd="1" destOrd="0" presId="urn:microsoft.com/office/officeart/2005/8/layout/orgChart1"/>
    <dgm:cxn modelId="{A5010C54-845A-4CB0-BC83-687D2AEEE05C}" type="presParOf" srcId="{54CA7C92-40C3-4DB9-AFD7-932FA021873A}" destId="{F0946812-398B-4B6F-8EBE-14D7AA5444C1}" srcOrd="0" destOrd="0" presId="urn:microsoft.com/office/officeart/2005/8/layout/orgChart1"/>
    <dgm:cxn modelId="{56024EC6-3874-4F6C-9B74-2F7DF68E07EA}" type="presParOf" srcId="{F0946812-398B-4B6F-8EBE-14D7AA5444C1}" destId="{9E667E15-781D-43AE-8BE0-3399CFB9B417}" srcOrd="0" destOrd="0" presId="urn:microsoft.com/office/officeart/2005/8/layout/orgChart1"/>
    <dgm:cxn modelId="{3174B5E4-24C8-4DE1-A61F-3C5537AE53A2}" type="presParOf" srcId="{F0946812-398B-4B6F-8EBE-14D7AA5444C1}" destId="{D9D4933C-BC8C-427D-BF84-774480C868A6}" srcOrd="1" destOrd="0" presId="urn:microsoft.com/office/officeart/2005/8/layout/orgChart1"/>
    <dgm:cxn modelId="{25E6D31F-A81D-4B3E-BC74-85E4A8BDF38D}" type="presParOf" srcId="{54CA7C92-40C3-4DB9-AFD7-932FA021873A}" destId="{0BAF4E2A-1FA8-4C89-B830-E89D1F34768F}" srcOrd="1" destOrd="0" presId="urn:microsoft.com/office/officeart/2005/8/layout/orgChart1"/>
    <dgm:cxn modelId="{73A20241-090D-4012-B7BF-BC6E18B4E292}" type="presParOf" srcId="{0BAF4E2A-1FA8-4C89-B830-E89D1F34768F}" destId="{09565D60-1055-4152-AE97-0A7DD1A08053}" srcOrd="0" destOrd="0" presId="urn:microsoft.com/office/officeart/2005/8/layout/orgChart1"/>
    <dgm:cxn modelId="{6B8E620A-FA3A-455E-AE33-75CFCD465AE9}" type="presParOf" srcId="{0BAF4E2A-1FA8-4C89-B830-E89D1F34768F}" destId="{E1126C02-F915-43CC-99BC-2F51ADA3B341}" srcOrd="1" destOrd="0" presId="urn:microsoft.com/office/officeart/2005/8/layout/orgChart1"/>
    <dgm:cxn modelId="{864C6700-1E3B-4C2B-AB1D-CA7228558496}" type="presParOf" srcId="{E1126C02-F915-43CC-99BC-2F51ADA3B341}" destId="{34650C67-0A24-4C86-8C03-AAB69FE491AD}" srcOrd="0" destOrd="0" presId="urn:microsoft.com/office/officeart/2005/8/layout/orgChart1"/>
    <dgm:cxn modelId="{EF8B25E9-2D13-43CA-AA8A-D5735B5C83D0}" type="presParOf" srcId="{34650C67-0A24-4C86-8C03-AAB69FE491AD}" destId="{5D10F239-8CD6-4316-9A5D-C8257A071127}" srcOrd="0" destOrd="0" presId="urn:microsoft.com/office/officeart/2005/8/layout/orgChart1"/>
    <dgm:cxn modelId="{100A4667-DC70-4A15-8289-F1F293298CEC}" type="presParOf" srcId="{34650C67-0A24-4C86-8C03-AAB69FE491AD}" destId="{80DA39B0-4C4E-4C6A-ABF2-06667CA56ED3}" srcOrd="1" destOrd="0" presId="urn:microsoft.com/office/officeart/2005/8/layout/orgChart1"/>
    <dgm:cxn modelId="{B3F5ECD9-B7C6-4325-B263-2590AF8691A9}" type="presParOf" srcId="{E1126C02-F915-43CC-99BC-2F51ADA3B341}" destId="{39D0CF7C-59B8-48FB-885C-79C04BF03734}" srcOrd="1" destOrd="0" presId="urn:microsoft.com/office/officeart/2005/8/layout/orgChart1"/>
    <dgm:cxn modelId="{02F0231B-2CFF-41B3-896C-708E50803A6B}" type="presParOf" srcId="{E1126C02-F915-43CC-99BC-2F51ADA3B341}" destId="{DD0AAF21-8661-4386-919B-B0CA012B6723}" srcOrd="2" destOrd="0" presId="urn:microsoft.com/office/officeart/2005/8/layout/orgChart1"/>
    <dgm:cxn modelId="{8C88BA22-D63D-4BAB-A76C-3D8765C22699}" type="presParOf" srcId="{0BAF4E2A-1FA8-4C89-B830-E89D1F34768F}" destId="{94BF5A0D-462C-4094-B4F1-20A6BB848BF5}" srcOrd="2" destOrd="0" presId="urn:microsoft.com/office/officeart/2005/8/layout/orgChart1"/>
    <dgm:cxn modelId="{FCC89854-081C-4938-92C2-DE25B4D4CC6A}" type="presParOf" srcId="{0BAF4E2A-1FA8-4C89-B830-E89D1F34768F}" destId="{25EC48BD-6DA4-4DB7-A78B-7468FB70DAE5}" srcOrd="3" destOrd="0" presId="urn:microsoft.com/office/officeart/2005/8/layout/orgChart1"/>
    <dgm:cxn modelId="{60411E2A-FFFD-47FA-B099-76F3A8C87629}" type="presParOf" srcId="{25EC48BD-6DA4-4DB7-A78B-7468FB70DAE5}" destId="{9BB94410-C363-4BC3-AEDF-E6D8C3A0AC0F}" srcOrd="0" destOrd="0" presId="urn:microsoft.com/office/officeart/2005/8/layout/orgChart1"/>
    <dgm:cxn modelId="{7FFDC8AF-BF43-40B8-9D8E-91E161B82F4C}" type="presParOf" srcId="{9BB94410-C363-4BC3-AEDF-E6D8C3A0AC0F}" destId="{2A29F0EC-EEDB-4845-88D8-D468E6BBE970}" srcOrd="0" destOrd="0" presId="urn:microsoft.com/office/officeart/2005/8/layout/orgChart1"/>
    <dgm:cxn modelId="{059FD316-76E5-4015-B4B2-1FE2B7DE995A}" type="presParOf" srcId="{9BB94410-C363-4BC3-AEDF-E6D8C3A0AC0F}" destId="{26921364-E455-4DB9-B111-55B980AAE6BC}" srcOrd="1" destOrd="0" presId="urn:microsoft.com/office/officeart/2005/8/layout/orgChart1"/>
    <dgm:cxn modelId="{57761B4C-51F5-4433-AA0C-63FD4C85E7BD}" type="presParOf" srcId="{25EC48BD-6DA4-4DB7-A78B-7468FB70DAE5}" destId="{6519D5C7-8812-4981-8DF2-F61B7F38615C}" srcOrd="1" destOrd="0" presId="urn:microsoft.com/office/officeart/2005/8/layout/orgChart1"/>
    <dgm:cxn modelId="{20905EE2-8819-410E-83E3-2BBA652A100E}" type="presParOf" srcId="{25EC48BD-6DA4-4DB7-A78B-7468FB70DAE5}" destId="{5907DCB0-DE5D-47E1-B530-55824590BA53}" srcOrd="2" destOrd="0" presId="urn:microsoft.com/office/officeart/2005/8/layout/orgChart1"/>
    <dgm:cxn modelId="{9F7F4632-EE4F-4CA9-9280-7CBBA6F61478}" type="presParOf" srcId="{54CA7C92-40C3-4DB9-AFD7-932FA021873A}" destId="{1A5E5999-4444-4A3B-B273-BC743E6E2666}" srcOrd="2" destOrd="0" presId="urn:microsoft.com/office/officeart/2005/8/layout/orgChart1"/>
    <dgm:cxn modelId="{2641B760-A9CB-4BAD-8DC3-19017F865B8C}" type="presParOf" srcId="{FDE4E92C-CDC4-4F1D-90DE-401E1A19868F}" destId="{0FA15C3B-6193-478D-AF46-23A4EA4CE2C6}" srcOrd="2" destOrd="0" presId="urn:microsoft.com/office/officeart/2005/8/layout/orgChart1"/>
    <dgm:cxn modelId="{868B818F-C9D9-479A-B1D4-91AAE5F6090C}" type="presParOf" srcId="{FDE4E92C-CDC4-4F1D-90DE-401E1A19868F}" destId="{D8E94456-4279-4331-8316-B13D86CC00CA}" srcOrd="3" destOrd="0" presId="urn:microsoft.com/office/officeart/2005/8/layout/orgChart1"/>
    <dgm:cxn modelId="{F6559721-8835-4AD8-A7CA-075E62959EA5}" type="presParOf" srcId="{D8E94456-4279-4331-8316-B13D86CC00CA}" destId="{DB1000F5-C718-44B1-99CA-B378CB63B94C}" srcOrd="0" destOrd="0" presId="urn:microsoft.com/office/officeart/2005/8/layout/orgChart1"/>
    <dgm:cxn modelId="{3D4F9E99-43BA-4A87-BA52-56133DD91610}" type="presParOf" srcId="{DB1000F5-C718-44B1-99CA-B378CB63B94C}" destId="{1C79A1E5-021A-407E-B1B5-9973BBF8C849}" srcOrd="0" destOrd="0" presId="urn:microsoft.com/office/officeart/2005/8/layout/orgChart1"/>
    <dgm:cxn modelId="{8C5B9F4D-8534-4D25-BF8B-AD5F2EF19218}" type="presParOf" srcId="{DB1000F5-C718-44B1-99CA-B378CB63B94C}" destId="{D8726D9E-282F-4C39-BCA3-DC612CC542AB}" srcOrd="1" destOrd="0" presId="urn:microsoft.com/office/officeart/2005/8/layout/orgChart1"/>
    <dgm:cxn modelId="{A349C152-9FD9-4A5E-B8D9-AEAE02FE5DEC}" type="presParOf" srcId="{D8E94456-4279-4331-8316-B13D86CC00CA}" destId="{AB3E7E08-3D69-4658-8CC4-25FE05A9B95D}" srcOrd="1" destOrd="0" presId="urn:microsoft.com/office/officeart/2005/8/layout/orgChart1"/>
    <dgm:cxn modelId="{B694F85F-10BA-4503-B138-0A1F0AA4E8C4}" type="presParOf" srcId="{AB3E7E08-3D69-4658-8CC4-25FE05A9B95D}" destId="{5B8D5479-B660-4886-B1E2-A3C16FFB82B9}" srcOrd="0" destOrd="0" presId="urn:microsoft.com/office/officeart/2005/8/layout/orgChart1"/>
    <dgm:cxn modelId="{6BECAC4C-ADF2-4EDA-8CF1-11F11296B117}" type="presParOf" srcId="{AB3E7E08-3D69-4658-8CC4-25FE05A9B95D}" destId="{6D6EF3C1-0CA0-431D-981F-2DF7F9A24877}" srcOrd="1" destOrd="0" presId="urn:microsoft.com/office/officeart/2005/8/layout/orgChart1"/>
    <dgm:cxn modelId="{A74A9FC2-5B86-4650-8B53-5A70678852BD}" type="presParOf" srcId="{6D6EF3C1-0CA0-431D-981F-2DF7F9A24877}" destId="{4B32DB71-9D09-4EE3-BE7D-82FCF2ACD6AA}" srcOrd="0" destOrd="0" presId="urn:microsoft.com/office/officeart/2005/8/layout/orgChart1"/>
    <dgm:cxn modelId="{41B5155C-4814-4EC9-BA8A-93E2C379DBCB}" type="presParOf" srcId="{4B32DB71-9D09-4EE3-BE7D-82FCF2ACD6AA}" destId="{94925489-038C-4704-998E-6C3A51CB9656}" srcOrd="0" destOrd="0" presId="urn:microsoft.com/office/officeart/2005/8/layout/orgChart1"/>
    <dgm:cxn modelId="{21C2BD10-ECF7-4A21-9EAF-B2E34A297658}" type="presParOf" srcId="{4B32DB71-9D09-4EE3-BE7D-82FCF2ACD6AA}" destId="{F450B1C2-1135-484B-ABCA-DF5CA70D2FE9}" srcOrd="1" destOrd="0" presId="urn:microsoft.com/office/officeart/2005/8/layout/orgChart1"/>
    <dgm:cxn modelId="{A531C881-9306-4DC7-89D7-740E0542EB78}" type="presParOf" srcId="{6D6EF3C1-0CA0-431D-981F-2DF7F9A24877}" destId="{D0AF2314-5193-44F3-ACFA-608A36635797}" srcOrd="1" destOrd="0" presId="urn:microsoft.com/office/officeart/2005/8/layout/orgChart1"/>
    <dgm:cxn modelId="{E6CDBB65-5641-4339-BAA8-C43444BEAC1C}" type="presParOf" srcId="{6D6EF3C1-0CA0-431D-981F-2DF7F9A24877}" destId="{6572B4B0-FC78-42CB-984A-DD30E9C24330}" srcOrd="2" destOrd="0" presId="urn:microsoft.com/office/officeart/2005/8/layout/orgChart1"/>
    <dgm:cxn modelId="{0F3E9094-7E34-47CC-9B6F-19D8D302226B}" type="presParOf" srcId="{AB3E7E08-3D69-4658-8CC4-25FE05A9B95D}" destId="{2CED9863-E116-46B7-BCC8-EEF9ADA95479}" srcOrd="2" destOrd="0" presId="urn:microsoft.com/office/officeart/2005/8/layout/orgChart1"/>
    <dgm:cxn modelId="{3A2F186A-83C8-488E-A562-4272BEB4A227}" type="presParOf" srcId="{AB3E7E08-3D69-4658-8CC4-25FE05A9B95D}" destId="{C0FCA292-8D3C-4D25-89E8-34B1243798C2}" srcOrd="3" destOrd="0" presId="urn:microsoft.com/office/officeart/2005/8/layout/orgChart1"/>
    <dgm:cxn modelId="{DFA28CBA-92F3-4C12-9B05-B07FD433583A}" type="presParOf" srcId="{C0FCA292-8D3C-4D25-89E8-34B1243798C2}" destId="{03D19F32-E283-4DF8-94CA-5CC2592F5C39}" srcOrd="0" destOrd="0" presId="urn:microsoft.com/office/officeart/2005/8/layout/orgChart1"/>
    <dgm:cxn modelId="{76B57678-9F24-4E3C-ACFD-4E4627A4D11F}" type="presParOf" srcId="{03D19F32-E283-4DF8-94CA-5CC2592F5C39}" destId="{37EE25D6-163F-4666-8890-55DA405755F2}" srcOrd="0" destOrd="0" presId="urn:microsoft.com/office/officeart/2005/8/layout/orgChart1"/>
    <dgm:cxn modelId="{62CBC8D2-24DA-4843-93B8-E417055CF682}" type="presParOf" srcId="{03D19F32-E283-4DF8-94CA-5CC2592F5C39}" destId="{3B9E2EAB-DAC7-4FCB-AA3D-64BDF36F27BE}" srcOrd="1" destOrd="0" presId="urn:microsoft.com/office/officeart/2005/8/layout/orgChart1"/>
    <dgm:cxn modelId="{B6CE31D9-CC41-4BE2-A2F1-745954BBA6A8}" type="presParOf" srcId="{C0FCA292-8D3C-4D25-89E8-34B1243798C2}" destId="{6FCE2A1D-D255-4779-8621-DEB506260669}" srcOrd="1" destOrd="0" presId="urn:microsoft.com/office/officeart/2005/8/layout/orgChart1"/>
    <dgm:cxn modelId="{CB0093D6-11DD-496D-AEC6-A011F135C40C}" type="presParOf" srcId="{C0FCA292-8D3C-4D25-89E8-34B1243798C2}" destId="{B2108F81-062F-400C-92EE-77977C9F0914}" srcOrd="2" destOrd="0" presId="urn:microsoft.com/office/officeart/2005/8/layout/orgChart1"/>
    <dgm:cxn modelId="{0B81A735-46FF-46AC-A73B-5FDEB3DE7EF1}" type="presParOf" srcId="{D8E94456-4279-4331-8316-B13D86CC00CA}" destId="{67B51AF0-F5DE-4C99-B09D-C5D296192EF5}" srcOrd="2" destOrd="0" presId="urn:microsoft.com/office/officeart/2005/8/layout/orgChart1"/>
    <dgm:cxn modelId="{0D4ADCC9-F88F-460A-8089-1CC0ECCA8B27}" type="presParOf" srcId="{FDE4E92C-CDC4-4F1D-90DE-401E1A19868F}" destId="{F4C5D330-735E-4949-8298-F942BEDD2D59}" srcOrd="4" destOrd="0" presId="urn:microsoft.com/office/officeart/2005/8/layout/orgChart1"/>
    <dgm:cxn modelId="{95FD23D5-1CC7-4937-B852-80CA1BFC33ED}" type="presParOf" srcId="{FDE4E92C-CDC4-4F1D-90DE-401E1A19868F}" destId="{2804F05B-F69E-4DF2-9739-666F4AF40339}" srcOrd="5" destOrd="0" presId="urn:microsoft.com/office/officeart/2005/8/layout/orgChart1"/>
    <dgm:cxn modelId="{D2962960-5B37-4491-B085-1A38A01652E6}" type="presParOf" srcId="{2804F05B-F69E-4DF2-9739-666F4AF40339}" destId="{475AB5EC-8D29-4D4D-A9FF-85D33C141567}" srcOrd="0" destOrd="0" presId="urn:microsoft.com/office/officeart/2005/8/layout/orgChart1"/>
    <dgm:cxn modelId="{D3FBC64D-06DE-40F9-AE5D-AF3716DB6062}" type="presParOf" srcId="{475AB5EC-8D29-4D4D-A9FF-85D33C141567}" destId="{3C94C5FF-7DE2-4010-8807-215AFA78D0C8}" srcOrd="0" destOrd="0" presId="urn:microsoft.com/office/officeart/2005/8/layout/orgChart1"/>
    <dgm:cxn modelId="{B550F553-CF26-4574-9999-232D334B93D7}" type="presParOf" srcId="{475AB5EC-8D29-4D4D-A9FF-85D33C141567}" destId="{18447009-369A-493F-9898-CDB05B988EE8}" srcOrd="1" destOrd="0" presId="urn:microsoft.com/office/officeart/2005/8/layout/orgChart1"/>
    <dgm:cxn modelId="{5085C489-A9B1-4FF1-BE36-F1ECE53C3C08}" type="presParOf" srcId="{2804F05B-F69E-4DF2-9739-666F4AF40339}" destId="{A4016626-8C43-48EC-A9AD-E2E88C59AA18}" srcOrd="1" destOrd="0" presId="urn:microsoft.com/office/officeart/2005/8/layout/orgChart1"/>
    <dgm:cxn modelId="{E78FA5BC-1FB0-46C6-B87D-28B1966161F7}" type="presParOf" srcId="{A4016626-8C43-48EC-A9AD-E2E88C59AA18}" destId="{BDDAD3BA-1E30-4670-A5BA-7104CAC52384}" srcOrd="0" destOrd="0" presId="urn:microsoft.com/office/officeart/2005/8/layout/orgChart1"/>
    <dgm:cxn modelId="{49360C29-E708-4FDC-9017-E14CEFFAD0AB}" type="presParOf" srcId="{A4016626-8C43-48EC-A9AD-E2E88C59AA18}" destId="{5E892874-D415-4B05-AEE7-0A5880C14370}" srcOrd="1" destOrd="0" presId="urn:microsoft.com/office/officeart/2005/8/layout/orgChart1"/>
    <dgm:cxn modelId="{45003F78-2C58-46A9-BEA8-BC55C6C9133D}" type="presParOf" srcId="{5E892874-D415-4B05-AEE7-0A5880C14370}" destId="{AD1B8B5B-5BCD-4A06-A3BA-6D52DFEC54D3}" srcOrd="0" destOrd="0" presId="urn:microsoft.com/office/officeart/2005/8/layout/orgChart1"/>
    <dgm:cxn modelId="{48D88953-9AE0-4A21-9F40-86097FE0694C}" type="presParOf" srcId="{AD1B8B5B-5BCD-4A06-A3BA-6D52DFEC54D3}" destId="{2E363457-0EC4-4533-B7EC-AD092046D020}" srcOrd="0" destOrd="0" presId="urn:microsoft.com/office/officeart/2005/8/layout/orgChart1"/>
    <dgm:cxn modelId="{DA67ECFC-9F73-44CC-B843-152509FC596B}" type="presParOf" srcId="{AD1B8B5B-5BCD-4A06-A3BA-6D52DFEC54D3}" destId="{14C6620B-93FE-4E62-9062-5BEB5286B880}" srcOrd="1" destOrd="0" presId="urn:microsoft.com/office/officeart/2005/8/layout/orgChart1"/>
    <dgm:cxn modelId="{FBFFD440-A136-4148-93B3-65870282150C}" type="presParOf" srcId="{5E892874-D415-4B05-AEE7-0A5880C14370}" destId="{D0898E13-C726-4CB6-A223-284B41062A4E}" srcOrd="1" destOrd="0" presId="urn:microsoft.com/office/officeart/2005/8/layout/orgChart1"/>
    <dgm:cxn modelId="{7BD9B2D0-C476-48B8-A974-D6B78FFC8782}" type="presParOf" srcId="{5E892874-D415-4B05-AEE7-0A5880C14370}" destId="{9B2F7A85-664E-4DA0-A0B1-002621D815A3}" srcOrd="2" destOrd="0" presId="urn:microsoft.com/office/officeart/2005/8/layout/orgChart1"/>
    <dgm:cxn modelId="{FFEAD790-0956-40F6-AD6A-B047EC95F38C}" type="presParOf" srcId="{A4016626-8C43-48EC-A9AD-E2E88C59AA18}" destId="{433DBAAE-B7A1-40B2-9D61-8B9779E3F915}" srcOrd="2" destOrd="0" presId="urn:microsoft.com/office/officeart/2005/8/layout/orgChart1"/>
    <dgm:cxn modelId="{D244A902-D9A6-4FE5-B5B3-51C314CE73A0}" type="presParOf" srcId="{A4016626-8C43-48EC-A9AD-E2E88C59AA18}" destId="{8D46521E-8D1F-4DAC-BA7C-B32984544D02}" srcOrd="3" destOrd="0" presId="urn:microsoft.com/office/officeart/2005/8/layout/orgChart1"/>
    <dgm:cxn modelId="{E33D58AE-931F-410D-BFDE-161158D10385}" type="presParOf" srcId="{8D46521E-8D1F-4DAC-BA7C-B32984544D02}" destId="{1ADF0429-8C6C-4F17-806F-A6FB7FEBF68E}" srcOrd="0" destOrd="0" presId="urn:microsoft.com/office/officeart/2005/8/layout/orgChart1"/>
    <dgm:cxn modelId="{F2AB51DD-680C-4B35-A12A-9E370CEFD90E}" type="presParOf" srcId="{1ADF0429-8C6C-4F17-806F-A6FB7FEBF68E}" destId="{C02CFEAA-D648-46AA-B736-C55F9C27382D}" srcOrd="0" destOrd="0" presId="urn:microsoft.com/office/officeart/2005/8/layout/orgChart1"/>
    <dgm:cxn modelId="{E21F53B9-A586-4703-9572-3DA7E471782A}" type="presParOf" srcId="{1ADF0429-8C6C-4F17-806F-A6FB7FEBF68E}" destId="{75C8CCEE-2FE4-4992-B019-B842D9EDD7A0}" srcOrd="1" destOrd="0" presId="urn:microsoft.com/office/officeart/2005/8/layout/orgChart1"/>
    <dgm:cxn modelId="{ED0E4874-C055-41C3-AC25-490DEA0274CA}" type="presParOf" srcId="{8D46521E-8D1F-4DAC-BA7C-B32984544D02}" destId="{D266A1D5-5B07-49B8-923D-3FE026E75499}" srcOrd="1" destOrd="0" presId="urn:microsoft.com/office/officeart/2005/8/layout/orgChart1"/>
    <dgm:cxn modelId="{30C043A1-4E6F-46F2-A6C8-C27F321A150D}" type="presParOf" srcId="{8D46521E-8D1F-4DAC-BA7C-B32984544D02}" destId="{D67459E4-C980-4DD0-93A0-6876AF7C0097}" srcOrd="2" destOrd="0" presId="urn:microsoft.com/office/officeart/2005/8/layout/orgChart1"/>
    <dgm:cxn modelId="{7211847A-5E41-486C-9EB0-778529D24208}" type="presParOf" srcId="{2804F05B-F69E-4DF2-9739-666F4AF40339}" destId="{6E1FE4A9-4B3D-4BDA-AFF9-4EF22390FA0D}" srcOrd="2" destOrd="0" presId="urn:microsoft.com/office/officeart/2005/8/layout/orgChart1"/>
    <dgm:cxn modelId="{249C29CA-FBD6-4CBA-95CE-4D0C646B8DED}" type="presParOf" srcId="{FDE4E92C-CDC4-4F1D-90DE-401E1A19868F}" destId="{6B279552-0AD2-4A53-B287-1E36638A9347}" srcOrd="6" destOrd="0" presId="urn:microsoft.com/office/officeart/2005/8/layout/orgChart1"/>
    <dgm:cxn modelId="{273B6841-8FF6-4352-BA09-45993705D606}" type="presParOf" srcId="{FDE4E92C-CDC4-4F1D-90DE-401E1A19868F}" destId="{5D0B1B1D-D1AC-444C-8FE3-D8DAED52B16B}" srcOrd="7" destOrd="0" presId="urn:microsoft.com/office/officeart/2005/8/layout/orgChart1"/>
    <dgm:cxn modelId="{3403EB11-A76F-4DE1-A311-0929BD4FF75A}" type="presParOf" srcId="{5D0B1B1D-D1AC-444C-8FE3-D8DAED52B16B}" destId="{B5253AD3-AAEE-4458-8E0F-A78AD554FD07}" srcOrd="0" destOrd="0" presId="urn:microsoft.com/office/officeart/2005/8/layout/orgChart1"/>
    <dgm:cxn modelId="{48CC4E75-1A71-42DC-80D0-EE28C86EC3D3}" type="presParOf" srcId="{B5253AD3-AAEE-4458-8E0F-A78AD554FD07}" destId="{544BE29F-4111-47C3-9617-7CCB7A0713A5}" srcOrd="0" destOrd="0" presId="urn:microsoft.com/office/officeart/2005/8/layout/orgChart1"/>
    <dgm:cxn modelId="{E62549AA-A6F2-4698-B124-9C8502BF04EE}" type="presParOf" srcId="{B5253AD3-AAEE-4458-8E0F-A78AD554FD07}" destId="{656D8DA7-3D34-44DA-9437-B705C9013871}" srcOrd="1" destOrd="0" presId="urn:microsoft.com/office/officeart/2005/8/layout/orgChart1"/>
    <dgm:cxn modelId="{AFA50A0B-FC22-4D9A-BE52-2094FFD268BD}" type="presParOf" srcId="{5D0B1B1D-D1AC-444C-8FE3-D8DAED52B16B}" destId="{2F53983C-5E10-4C1D-B56E-F0842877F179}" srcOrd="1" destOrd="0" presId="urn:microsoft.com/office/officeart/2005/8/layout/orgChart1"/>
    <dgm:cxn modelId="{B91CEB3D-ABBA-4774-8E69-118071E5436F}" type="presParOf" srcId="{2F53983C-5E10-4C1D-B56E-F0842877F179}" destId="{435681B2-EF47-4262-89E6-59CB4C7B81D9}" srcOrd="0" destOrd="0" presId="urn:microsoft.com/office/officeart/2005/8/layout/orgChart1"/>
    <dgm:cxn modelId="{F23F9B3A-C029-49A1-BF39-C2A218A03384}" type="presParOf" srcId="{2F53983C-5E10-4C1D-B56E-F0842877F179}" destId="{770495CA-95AD-4516-BFDE-5C1083359949}" srcOrd="1" destOrd="0" presId="urn:microsoft.com/office/officeart/2005/8/layout/orgChart1"/>
    <dgm:cxn modelId="{1EC2500E-C8BB-4A85-B312-E63F88774F44}" type="presParOf" srcId="{770495CA-95AD-4516-BFDE-5C1083359949}" destId="{9FDFB762-E4E4-4B44-AEBD-DF42BF4D2D57}" srcOrd="0" destOrd="0" presId="urn:microsoft.com/office/officeart/2005/8/layout/orgChart1"/>
    <dgm:cxn modelId="{6890F8DA-5143-4114-AF97-80ACDF4963E1}" type="presParOf" srcId="{9FDFB762-E4E4-4B44-AEBD-DF42BF4D2D57}" destId="{8243F640-A6AE-45B6-A1CB-941D0E30BE9C}" srcOrd="0" destOrd="0" presId="urn:microsoft.com/office/officeart/2005/8/layout/orgChart1"/>
    <dgm:cxn modelId="{44C0E833-38C0-41F3-8B67-4183A4B7B685}" type="presParOf" srcId="{9FDFB762-E4E4-4B44-AEBD-DF42BF4D2D57}" destId="{2B9AC156-DAA8-4903-A06E-3C49F8644BFA}" srcOrd="1" destOrd="0" presId="urn:microsoft.com/office/officeart/2005/8/layout/orgChart1"/>
    <dgm:cxn modelId="{1AB551A1-2F58-42B8-AD1C-8813B42E9355}" type="presParOf" srcId="{770495CA-95AD-4516-BFDE-5C1083359949}" destId="{FDAEC207-5913-4614-80E6-68A37EECAC2A}" srcOrd="1" destOrd="0" presId="urn:microsoft.com/office/officeart/2005/8/layout/orgChart1"/>
    <dgm:cxn modelId="{AA39F009-C03B-4CE0-A9EB-A303ABB5776A}" type="presParOf" srcId="{770495CA-95AD-4516-BFDE-5C1083359949}" destId="{579CFC35-DF0B-4C7D-86FC-F8B0BBE3BF5F}" srcOrd="2" destOrd="0" presId="urn:microsoft.com/office/officeart/2005/8/layout/orgChart1"/>
    <dgm:cxn modelId="{284FE1F6-9AAD-4B9A-99FE-FE440F703D23}" type="presParOf" srcId="{2F53983C-5E10-4C1D-B56E-F0842877F179}" destId="{2619AFBF-9795-45C9-8161-93479F63CF79}" srcOrd="2" destOrd="0" presId="urn:microsoft.com/office/officeart/2005/8/layout/orgChart1"/>
    <dgm:cxn modelId="{8228B007-4765-4E94-A897-053B66A2178D}" type="presParOf" srcId="{2F53983C-5E10-4C1D-B56E-F0842877F179}" destId="{4B97F47F-2A58-4B3E-A2F9-63B6B2749126}" srcOrd="3" destOrd="0" presId="urn:microsoft.com/office/officeart/2005/8/layout/orgChart1"/>
    <dgm:cxn modelId="{DDC394CE-F6FB-4246-ABD8-89445291A7F8}" type="presParOf" srcId="{4B97F47F-2A58-4B3E-A2F9-63B6B2749126}" destId="{08D9CBAB-700B-41FD-BEDF-7B6E3CA62214}" srcOrd="0" destOrd="0" presId="urn:microsoft.com/office/officeart/2005/8/layout/orgChart1"/>
    <dgm:cxn modelId="{2A0CFF02-580C-44E5-85FD-845BE3599DB8}" type="presParOf" srcId="{08D9CBAB-700B-41FD-BEDF-7B6E3CA62214}" destId="{E9CDBC5E-907E-4FED-80C7-073031FCB394}" srcOrd="0" destOrd="0" presId="urn:microsoft.com/office/officeart/2005/8/layout/orgChart1"/>
    <dgm:cxn modelId="{0389CC8E-2684-4BF1-930B-1A9CA50A5B3F}" type="presParOf" srcId="{08D9CBAB-700B-41FD-BEDF-7B6E3CA62214}" destId="{783133A4-A637-4E92-AD79-B68C4A747766}" srcOrd="1" destOrd="0" presId="urn:microsoft.com/office/officeart/2005/8/layout/orgChart1"/>
    <dgm:cxn modelId="{D66A10CF-E751-4EF3-9400-44911622CB12}" type="presParOf" srcId="{4B97F47F-2A58-4B3E-A2F9-63B6B2749126}" destId="{D2B3C66E-0635-442B-8587-7CCD4E8C680D}" srcOrd="1" destOrd="0" presId="urn:microsoft.com/office/officeart/2005/8/layout/orgChart1"/>
    <dgm:cxn modelId="{CA171691-41B9-4843-859F-DEA54F003E47}" type="presParOf" srcId="{4B97F47F-2A58-4B3E-A2F9-63B6B2749126}" destId="{17BAAF60-4F51-42BC-9070-30336B4166FD}" srcOrd="2" destOrd="0" presId="urn:microsoft.com/office/officeart/2005/8/layout/orgChart1"/>
    <dgm:cxn modelId="{8352C18F-42E2-4EB8-8E7C-888A2EE267A5}" type="presParOf" srcId="{5D0B1B1D-D1AC-444C-8FE3-D8DAED52B16B}" destId="{4E866534-E487-485D-B5F3-11DA0697527D}" srcOrd="2" destOrd="0" presId="urn:microsoft.com/office/officeart/2005/8/layout/orgChart1"/>
    <dgm:cxn modelId="{45F50251-EFFB-405B-9CA1-02EE7DE5A935}" type="presParOf" srcId="{FDE4E92C-CDC4-4F1D-90DE-401E1A19868F}" destId="{1AECB814-4426-47A3-9647-6C2933ED568C}" srcOrd="8" destOrd="0" presId="urn:microsoft.com/office/officeart/2005/8/layout/orgChart1"/>
    <dgm:cxn modelId="{E76323DA-9481-44BE-91D2-6F99DFA36E5B}" type="presParOf" srcId="{FDE4E92C-CDC4-4F1D-90DE-401E1A19868F}" destId="{007A3F6F-8800-49B6-9B81-4F8436219E41}" srcOrd="9" destOrd="0" presId="urn:microsoft.com/office/officeart/2005/8/layout/orgChart1"/>
    <dgm:cxn modelId="{FEBF61C3-DF64-49CF-BDB6-132FDDF6D835}" type="presParOf" srcId="{007A3F6F-8800-49B6-9B81-4F8436219E41}" destId="{0B3AABE2-8F55-4049-AB64-DD2CCF595B3C}" srcOrd="0" destOrd="0" presId="urn:microsoft.com/office/officeart/2005/8/layout/orgChart1"/>
    <dgm:cxn modelId="{97133C24-2C8B-4772-B3E6-2A4469BA5431}" type="presParOf" srcId="{0B3AABE2-8F55-4049-AB64-DD2CCF595B3C}" destId="{51986415-892F-4E9A-B737-2C404E1B5318}" srcOrd="0" destOrd="0" presId="urn:microsoft.com/office/officeart/2005/8/layout/orgChart1"/>
    <dgm:cxn modelId="{A129E58D-6258-4C2F-928B-D3D916B703E5}" type="presParOf" srcId="{0B3AABE2-8F55-4049-AB64-DD2CCF595B3C}" destId="{6DD0D066-092A-4B25-B68D-3CB3B2DA6645}" srcOrd="1" destOrd="0" presId="urn:microsoft.com/office/officeart/2005/8/layout/orgChart1"/>
    <dgm:cxn modelId="{889C4329-29B3-4007-A0D5-269BFE3E878E}" type="presParOf" srcId="{007A3F6F-8800-49B6-9B81-4F8436219E41}" destId="{42A43AAB-3EB0-4CD9-B26E-5010D859D76C}" srcOrd="1" destOrd="0" presId="urn:microsoft.com/office/officeart/2005/8/layout/orgChart1"/>
    <dgm:cxn modelId="{916EEA84-0B60-4054-B25F-6E37043F5014}" type="presParOf" srcId="{42A43AAB-3EB0-4CD9-B26E-5010D859D76C}" destId="{0A0917D5-1E95-416D-A17F-4CE7D6A8B04C}" srcOrd="0" destOrd="0" presId="urn:microsoft.com/office/officeart/2005/8/layout/orgChart1"/>
    <dgm:cxn modelId="{A7BFD167-3E76-412A-A994-A951173A891A}" type="presParOf" srcId="{42A43AAB-3EB0-4CD9-B26E-5010D859D76C}" destId="{71A395DC-A51B-44F3-9DCC-AACCFD3FEDE4}" srcOrd="1" destOrd="0" presId="urn:microsoft.com/office/officeart/2005/8/layout/orgChart1"/>
    <dgm:cxn modelId="{03F2F537-FB8E-4FF1-86FF-F85FB0D3C23F}" type="presParOf" srcId="{71A395DC-A51B-44F3-9DCC-AACCFD3FEDE4}" destId="{0047C548-065F-42A2-8B90-DF61AC21C1B9}" srcOrd="0" destOrd="0" presId="urn:microsoft.com/office/officeart/2005/8/layout/orgChart1"/>
    <dgm:cxn modelId="{9506472F-6D03-420E-86BC-A112DAE9A6A4}" type="presParOf" srcId="{0047C548-065F-42A2-8B90-DF61AC21C1B9}" destId="{E4F64DE7-4DAC-40DA-B02C-BC11BBEC0C84}" srcOrd="0" destOrd="0" presId="urn:microsoft.com/office/officeart/2005/8/layout/orgChart1"/>
    <dgm:cxn modelId="{030C0489-19C8-4937-B7C0-436AA6AB6D9C}" type="presParOf" srcId="{0047C548-065F-42A2-8B90-DF61AC21C1B9}" destId="{4FBFE03A-6861-4901-AD10-10AB7C76DD84}" srcOrd="1" destOrd="0" presId="urn:microsoft.com/office/officeart/2005/8/layout/orgChart1"/>
    <dgm:cxn modelId="{F415CA8E-F5C6-403E-8B1D-C0917BB5CB89}" type="presParOf" srcId="{71A395DC-A51B-44F3-9DCC-AACCFD3FEDE4}" destId="{E0C67AB5-B9BA-44FA-96AB-F0D98CB721A2}" srcOrd="1" destOrd="0" presId="urn:microsoft.com/office/officeart/2005/8/layout/orgChart1"/>
    <dgm:cxn modelId="{21D92E11-9239-4A2A-BA7A-92084A058C9B}" type="presParOf" srcId="{71A395DC-A51B-44F3-9DCC-AACCFD3FEDE4}" destId="{FEFBAD12-173A-42C0-82A3-35ADB6C68D23}" srcOrd="2" destOrd="0" presId="urn:microsoft.com/office/officeart/2005/8/layout/orgChart1"/>
    <dgm:cxn modelId="{BD537557-77C2-4A13-98AA-FB04327D9F12}" type="presParOf" srcId="{42A43AAB-3EB0-4CD9-B26E-5010D859D76C}" destId="{AAD46BDB-6A9A-422D-864B-0CC6F081DC2D}" srcOrd="2" destOrd="0" presId="urn:microsoft.com/office/officeart/2005/8/layout/orgChart1"/>
    <dgm:cxn modelId="{D99185C8-DF89-43BA-8577-8DCC8B9008DF}" type="presParOf" srcId="{42A43AAB-3EB0-4CD9-B26E-5010D859D76C}" destId="{B49B5A24-8B8E-4DEF-BDAC-4F0CFB5F95F8}" srcOrd="3" destOrd="0" presId="urn:microsoft.com/office/officeart/2005/8/layout/orgChart1"/>
    <dgm:cxn modelId="{E6A21801-FE8C-4336-9A40-763F87EE5C67}" type="presParOf" srcId="{B49B5A24-8B8E-4DEF-BDAC-4F0CFB5F95F8}" destId="{F30ACFE3-B58B-4DF0-9CFC-5847B17CF970}" srcOrd="0" destOrd="0" presId="urn:microsoft.com/office/officeart/2005/8/layout/orgChart1"/>
    <dgm:cxn modelId="{0DC85254-8BF6-4FF1-81FE-1FBAEBCAD002}" type="presParOf" srcId="{F30ACFE3-B58B-4DF0-9CFC-5847B17CF970}" destId="{3A6B6A07-D695-4F3F-900D-AD5D77D4DBD4}" srcOrd="0" destOrd="0" presId="urn:microsoft.com/office/officeart/2005/8/layout/orgChart1"/>
    <dgm:cxn modelId="{ACCBE6FF-A8C1-4779-A4DD-6F2F27A0ECA1}" type="presParOf" srcId="{F30ACFE3-B58B-4DF0-9CFC-5847B17CF970}" destId="{1E9DEAB7-3FC7-45AC-A9C6-EFAAD2E87A01}" srcOrd="1" destOrd="0" presId="urn:microsoft.com/office/officeart/2005/8/layout/orgChart1"/>
    <dgm:cxn modelId="{F986B850-83B5-4DCB-A038-5FFAE044ABFF}" type="presParOf" srcId="{B49B5A24-8B8E-4DEF-BDAC-4F0CFB5F95F8}" destId="{27EF9FB4-4FE6-4ACC-A6C4-19E8180110AD}" srcOrd="1" destOrd="0" presId="urn:microsoft.com/office/officeart/2005/8/layout/orgChart1"/>
    <dgm:cxn modelId="{6A0CF37C-4FD0-4298-88CE-C8A36EDD3271}" type="presParOf" srcId="{B49B5A24-8B8E-4DEF-BDAC-4F0CFB5F95F8}" destId="{393F279F-E658-4436-A8ED-2D5009833FCB}" srcOrd="2" destOrd="0" presId="urn:microsoft.com/office/officeart/2005/8/layout/orgChart1"/>
    <dgm:cxn modelId="{A647FD94-C08B-4D5E-AA55-024E1188150A}" type="presParOf" srcId="{007A3F6F-8800-49B6-9B81-4F8436219E41}" destId="{2C8CAE19-BD8D-444A-B34F-D05468F9C084}" srcOrd="2" destOrd="0" presId="urn:microsoft.com/office/officeart/2005/8/layout/orgChart1"/>
    <dgm:cxn modelId="{6804A4D4-AD92-4009-98A1-F19B2EBADF7E}" type="presParOf" srcId="{4654BA32-F7DF-4AF7-AB4E-0F19AF1B35A4}" destId="{E1F9DCFD-8344-406E-B95A-9717F52AA4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46BDB-6A9A-422D-864B-0CC6F081DC2D}">
      <dsp:nvSpPr>
        <dsp:cNvPr id="0" name=""/>
        <dsp:cNvSpPr/>
      </dsp:nvSpPr>
      <dsp:spPr>
        <a:xfrm>
          <a:off x="671896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917D5-1E95-416D-A17F-4CE7D6A8B04C}">
      <dsp:nvSpPr>
        <dsp:cNvPr id="0" name=""/>
        <dsp:cNvSpPr/>
      </dsp:nvSpPr>
      <dsp:spPr>
        <a:xfrm>
          <a:off x="671896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814-4426-47A3-9647-6C2933ED568C}">
      <dsp:nvSpPr>
        <dsp:cNvPr id="0" name=""/>
        <dsp:cNvSpPr/>
      </dsp:nvSpPr>
      <dsp:spPr>
        <a:xfrm>
          <a:off x="3972256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3290615" y="142774"/>
              </a:lnTo>
              <a:lnTo>
                <a:pt x="3290615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9AFBF-9795-45C9-8161-93479F63CF79}">
      <dsp:nvSpPr>
        <dsp:cNvPr id="0" name=""/>
        <dsp:cNvSpPr/>
      </dsp:nvSpPr>
      <dsp:spPr>
        <a:xfrm>
          <a:off x="5073660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681B2-EF47-4262-89E6-59CB4C7B81D9}">
      <dsp:nvSpPr>
        <dsp:cNvPr id="0" name=""/>
        <dsp:cNvSpPr/>
      </dsp:nvSpPr>
      <dsp:spPr>
        <a:xfrm>
          <a:off x="5073660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9552-0AD2-4A53-B287-1E36638A9347}">
      <dsp:nvSpPr>
        <dsp:cNvPr id="0" name=""/>
        <dsp:cNvSpPr/>
      </dsp:nvSpPr>
      <dsp:spPr>
        <a:xfrm>
          <a:off x="3972256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74"/>
              </a:lnTo>
              <a:lnTo>
                <a:pt x="1645307" y="142774"/>
              </a:lnTo>
              <a:lnTo>
                <a:pt x="1645307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DBAAE-B7A1-40B2-9D61-8B9779E3F915}">
      <dsp:nvSpPr>
        <dsp:cNvPr id="0" name=""/>
        <dsp:cNvSpPr/>
      </dsp:nvSpPr>
      <dsp:spPr>
        <a:xfrm>
          <a:off x="3428352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AD3BA-1E30-4670-A5BA-7104CAC52384}">
      <dsp:nvSpPr>
        <dsp:cNvPr id="0" name=""/>
        <dsp:cNvSpPr/>
      </dsp:nvSpPr>
      <dsp:spPr>
        <a:xfrm>
          <a:off x="3428352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5D330-735E-4949-8298-F942BEDD2D59}">
      <dsp:nvSpPr>
        <dsp:cNvPr id="0" name=""/>
        <dsp:cNvSpPr/>
      </dsp:nvSpPr>
      <dsp:spPr>
        <a:xfrm>
          <a:off x="3926536" y="1312356"/>
          <a:ext cx="91440" cy="2855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ED9863-E116-46B7-BCC8-EEF9ADA95479}">
      <dsp:nvSpPr>
        <dsp:cNvPr id="0" name=""/>
        <dsp:cNvSpPr/>
      </dsp:nvSpPr>
      <dsp:spPr>
        <a:xfrm>
          <a:off x="1783045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5479-B660-4886-B1E2-A3C16FFB82B9}">
      <dsp:nvSpPr>
        <dsp:cNvPr id="0" name=""/>
        <dsp:cNvSpPr/>
      </dsp:nvSpPr>
      <dsp:spPr>
        <a:xfrm>
          <a:off x="1783045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15C3B-6193-478D-AF46-23A4EA4CE2C6}">
      <dsp:nvSpPr>
        <dsp:cNvPr id="0" name=""/>
        <dsp:cNvSpPr/>
      </dsp:nvSpPr>
      <dsp:spPr>
        <a:xfrm>
          <a:off x="2326948" y="1312356"/>
          <a:ext cx="1645307" cy="285549"/>
        </a:xfrm>
        <a:custGeom>
          <a:avLst/>
          <a:gdLst/>
          <a:ahLst/>
          <a:cxnLst/>
          <a:rect l="0" t="0" r="0" b="0"/>
          <a:pathLst>
            <a:path>
              <a:moveTo>
                <a:pt x="1645307" y="0"/>
              </a:moveTo>
              <a:lnTo>
                <a:pt x="1645307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F5A0D-462C-4094-B4F1-20A6BB848BF5}">
      <dsp:nvSpPr>
        <dsp:cNvPr id="0" name=""/>
        <dsp:cNvSpPr/>
      </dsp:nvSpPr>
      <dsp:spPr>
        <a:xfrm>
          <a:off x="137737" y="2277784"/>
          <a:ext cx="203963" cy="1590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0917"/>
              </a:lnTo>
              <a:lnTo>
                <a:pt x="203963" y="159091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65D60-1055-4152-AE97-0A7DD1A08053}">
      <dsp:nvSpPr>
        <dsp:cNvPr id="0" name=""/>
        <dsp:cNvSpPr/>
      </dsp:nvSpPr>
      <dsp:spPr>
        <a:xfrm>
          <a:off x="137737" y="2277784"/>
          <a:ext cx="203963" cy="625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488"/>
              </a:lnTo>
              <a:lnTo>
                <a:pt x="203963" y="625488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70EDA-B495-4DB2-B729-C242226D3E95}">
      <dsp:nvSpPr>
        <dsp:cNvPr id="0" name=""/>
        <dsp:cNvSpPr/>
      </dsp:nvSpPr>
      <dsp:spPr>
        <a:xfrm>
          <a:off x="681640" y="1312356"/>
          <a:ext cx="3290615" cy="285549"/>
        </a:xfrm>
        <a:custGeom>
          <a:avLst/>
          <a:gdLst/>
          <a:ahLst/>
          <a:cxnLst/>
          <a:rect l="0" t="0" r="0" b="0"/>
          <a:pathLst>
            <a:path>
              <a:moveTo>
                <a:pt x="3290615" y="0"/>
              </a:moveTo>
              <a:lnTo>
                <a:pt x="3290615" y="142774"/>
              </a:lnTo>
              <a:lnTo>
                <a:pt x="0" y="142774"/>
              </a:lnTo>
              <a:lnTo>
                <a:pt x="0" y="2855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2D4FD-3181-4F72-8705-B21933AC2935}">
      <dsp:nvSpPr>
        <dsp:cNvPr id="0" name=""/>
        <dsp:cNvSpPr/>
      </dsp:nvSpPr>
      <dsp:spPr>
        <a:xfrm>
          <a:off x="3292376" y="632477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대표 이사</a:t>
          </a:r>
        </a:p>
      </dsp:txBody>
      <dsp:txXfrm>
        <a:off x="3292376" y="632477"/>
        <a:ext cx="1359758" cy="679879"/>
      </dsp:txXfrm>
    </dsp:sp>
    <dsp:sp modelId="{9E667E15-781D-43AE-8BE0-3399CFB9B417}">
      <dsp:nvSpPr>
        <dsp:cNvPr id="0" name=""/>
        <dsp:cNvSpPr/>
      </dsp:nvSpPr>
      <dsp:spPr>
        <a:xfrm>
          <a:off x="1761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경영기획부</a:t>
          </a:r>
        </a:p>
      </dsp:txBody>
      <dsp:txXfrm>
        <a:off x="1761" y="1597905"/>
        <a:ext cx="1359758" cy="679879"/>
      </dsp:txXfrm>
    </dsp:sp>
    <dsp:sp modelId="{5D10F239-8CD6-4316-9A5D-C8257A071127}">
      <dsp:nvSpPr>
        <dsp:cNvPr id="0" name=""/>
        <dsp:cNvSpPr/>
      </dsp:nvSpPr>
      <dsp:spPr>
        <a:xfrm>
          <a:off x="341701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경영기획팀</a:t>
          </a:r>
        </a:p>
      </dsp:txBody>
      <dsp:txXfrm>
        <a:off x="341701" y="2563334"/>
        <a:ext cx="1359758" cy="679879"/>
      </dsp:txXfrm>
    </dsp:sp>
    <dsp:sp modelId="{2A29F0EC-EEDB-4845-88D8-D468E6BBE970}">
      <dsp:nvSpPr>
        <dsp:cNvPr id="0" name=""/>
        <dsp:cNvSpPr/>
      </dsp:nvSpPr>
      <dsp:spPr>
        <a:xfrm>
          <a:off x="341701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회계팀</a:t>
          </a:r>
          <a:endParaRPr lang="ko-KR" altLang="en-US" sz="1900" b="1" kern="1200" dirty="0"/>
        </a:p>
      </dsp:txBody>
      <dsp:txXfrm>
        <a:off x="341701" y="3528762"/>
        <a:ext cx="1359758" cy="679879"/>
      </dsp:txXfrm>
    </dsp:sp>
    <dsp:sp modelId="{1C79A1E5-021A-407E-B1B5-9973BBF8C849}">
      <dsp:nvSpPr>
        <dsp:cNvPr id="0" name=""/>
        <dsp:cNvSpPr/>
      </dsp:nvSpPr>
      <dsp:spPr>
        <a:xfrm>
          <a:off x="1647069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개발관리부</a:t>
          </a:r>
        </a:p>
      </dsp:txBody>
      <dsp:txXfrm>
        <a:off x="1647069" y="1597905"/>
        <a:ext cx="1359758" cy="679879"/>
      </dsp:txXfrm>
    </dsp:sp>
    <dsp:sp modelId="{94925489-038C-4704-998E-6C3A51CB9656}">
      <dsp:nvSpPr>
        <dsp:cNvPr id="0" name=""/>
        <dsp:cNvSpPr/>
      </dsp:nvSpPr>
      <dsp:spPr>
        <a:xfrm>
          <a:off x="1987008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게임기획팀</a:t>
          </a:r>
        </a:p>
      </dsp:txBody>
      <dsp:txXfrm>
        <a:off x="1987008" y="2563334"/>
        <a:ext cx="1359758" cy="679879"/>
      </dsp:txXfrm>
    </dsp:sp>
    <dsp:sp modelId="{37EE25D6-163F-4666-8890-55DA405755F2}">
      <dsp:nvSpPr>
        <dsp:cNvPr id="0" name=""/>
        <dsp:cNvSpPr/>
      </dsp:nvSpPr>
      <dsp:spPr>
        <a:xfrm>
          <a:off x="1987008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게임개발팀</a:t>
          </a:r>
        </a:p>
      </dsp:txBody>
      <dsp:txXfrm>
        <a:off x="1987008" y="3528762"/>
        <a:ext cx="1359758" cy="679879"/>
      </dsp:txXfrm>
    </dsp:sp>
    <dsp:sp modelId="{3C94C5FF-7DE2-4010-8807-215AFA78D0C8}">
      <dsp:nvSpPr>
        <dsp:cNvPr id="0" name=""/>
        <dsp:cNvSpPr/>
      </dsp:nvSpPr>
      <dsp:spPr>
        <a:xfrm>
          <a:off x="3292376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운영관리부</a:t>
          </a:r>
        </a:p>
      </dsp:txBody>
      <dsp:txXfrm>
        <a:off x="3292376" y="1597905"/>
        <a:ext cx="1359758" cy="679879"/>
      </dsp:txXfrm>
    </dsp:sp>
    <dsp:sp modelId="{2E363457-0EC4-4533-B7EC-AD092046D020}">
      <dsp:nvSpPr>
        <dsp:cNvPr id="0" name=""/>
        <dsp:cNvSpPr/>
      </dsp:nvSpPr>
      <dsp:spPr>
        <a:xfrm>
          <a:off x="3632316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유저관리팀</a:t>
          </a:r>
          <a:endParaRPr lang="ko-KR" altLang="en-US" sz="1900" b="1" kern="1200" dirty="0"/>
        </a:p>
      </dsp:txBody>
      <dsp:txXfrm>
        <a:off x="3632316" y="2563334"/>
        <a:ext cx="1359758" cy="679879"/>
      </dsp:txXfrm>
    </dsp:sp>
    <dsp:sp modelId="{C02CFEAA-D648-46AA-B736-C55F9C27382D}">
      <dsp:nvSpPr>
        <dsp:cNvPr id="0" name=""/>
        <dsp:cNvSpPr/>
      </dsp:nvSpPr>
      <dsp:spPr>
        <a:xfrm>
          <a:off x="3632316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게임관리팀</a:t>
          </a:r>
          <a:endParaRPr lang="ko-KR" altLang="en-US" sz="1900" b="1" kern="1200" dirty="0"/>
        </a:p>
      </dsp:txBody>
      <dsp:txXfrm>
        <a:off x="3632316" y="3528762"/>
        <a:ext cx="1359758" cy="679879"/>
      </dsp:txXfrm>
    </dsp:sp>
    <dsp:sp modelId="{544BE29F-4111-47C3-9617-7CCB7A0713A5}">
      <dsp:nvSpPr>
        <dsp:cNvPr id="0" name=""/>
        <dsp:cNvSpPr/>
      </dsp:nvSpPr>
      <dsp:spPr>
        <a:xfrm>
          <a:off x="4937684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사업지원부</a:t>
          </a:r>
        </a:p>
      </dsp:txBody>
      <dsp:txXfrm>
        <a:off x="4937684" y="1597905"/>
        <a:ext cx="1359758" cy="679879"/>
      </dsp:txXfrm>
    </dsp:sp>
    <dsp:sp modelId="{8243F640-A6AE-45B6-A1CB-941D0E30BE9C}">
      <dsp:nvSpPr>
        <dsp:cNvPr id="0" name=""/>
        <dsp:cNvSpPr/>
      </dsp:nvSpPr>
      <dsp:spPr>
        <a:xfrm>
          <a:off x="5277624" y="2563334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마케팅팀</a:t>
          </a:r>
          <a:endParaRPr lang="ko-KR" altLang="en-US" sz="1900" b="1" kern="1200" dirty="0"/>
        </a:p>
      </dsp:txBody>
      <dsp:txXfrm>
        <a:off x="5277624" y="2563334"/>
        <a:ext cx="1359758" cy="679879"/>
      </dsp:txXfrm>
    </dsp:sp>
    <dsp:sp modelId="{E9CDBC5E-907E-4FED-80C7-073031FCB394}">
      <dsp:nvSpPr>
        <dsp:cNvPr id="0" name=""/>
        <dsp:cNvSpPr/>
      </dsp:nvSpPr>
      <dsp:spPr>
        <a:xfrm>
          <a:off x="5277624" y="3528762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사업지원팀</a:t>
          </a:r>
          <a:endParaRPr lang="ko-KR" altLang="en-US" sz="1900" b="1" kern="1200" dirty="0"/>
        </a:p>
      </dsp:txBody>
      <dsp:txXfrm>
        <a:off x="5277624" y="3528762"/>
        <a:ext cx="1359758" cy="679879"/>
      </dsp:txXfrm>
    </dsp:sp>
    <dsp:sp modelId="{51986415-892F-4E9A-B737-2C404E1B5318}">
      <dsp:nvSpPr>
        <dsp:cNvPr id="0" name=""/>
        <dsp:cNvSpPr/>
      </dsp:nvSpPr>
      <dsp:spPr>
        <a:xfrm>
          <a:off x="6582992" y="1597905"/>
          <a:ext cx="1359758" cy="679879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국제사업부</a:t>
          </a:r>
        </a:p>
      </dsp:txBody>
      <dsp:txXfrm>
        <a:off x="6582992" y="1597905"/>
        <a:ext cx="1359758" cy="679879"/>
      </dsp:txXfrm>
    </dsp:sp>
    <dsp:sp modelId="{E4F64DE7-4DAC-40DA-B02C-BC11BBEC0C84}">
      <dsp:nvSpPr>
        <dsp:cNvPr id="0" name=""/>
        <dsp:cNvSpPr/>
      </dsp:nvSpPr>
      <dsp:spPr>
        <a:xfrm>
          <a:off x="6922931" y="2563334"/>
          <a:ext cx="1781446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/>
            <a:t>국제사업기획팀</a:t>
          </a:r>
        </a:p>
      </dsp:txBody>
      <dsp:txXfrm>
        <a:off x="6922931" y="2563334"/>
        <a:ext cx="1781446" cy="679879"/>
      </dsp:txXfrm>
    </dsp:sp>
    <dsp:sp modelId="{3A6B6A07-D695-4F3F-900D-AD5D77D4DBD4}">
      <dsp:nvSpPr>
        <dsp:cNvPr id="0" name=""/>
        <dsp:cNvSpPr/>
      </dsp:nvSpPr>
      <dsp:spPr>
        <a:xfrm>
          <a:off x="6922931" y="3528762"/>
          <a:ext cx="1829051" cy="679879"/>
        </a:xfrm>
        <a:prstGeom prst="rect">
          <a:avLst/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err="1"/>
            <a:t>국제사업운영팀</a:t>
          </a:r>
          <a:endParaRPr lang="ko-KR" altLang="en-US" sz="1900" b="1" kern="1200" dirty="0"/>
        </a:p>
      </dsp:txBody>
      <dsp:txXfrm>
        <a:off x="6922931" y="3528762"/>
        <a:ext cx="1829051" cy="67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2018-06-28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103505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3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65150" y="106045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558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3999" y="2063340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6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7228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335166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보안점검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시스템보안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7915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웹보안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2112" y="34274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네트워크보안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169025"/>
            <a:ext cx="325148" cy="32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1510199"/>
            <a:ext cx="325148" cy="3251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3440851"/>
            <a:ext cx="325148" cy="325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" y="2821855"/>
            <a:ext cx="325148" cy="3251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499681" y="79459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점검 결과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66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4C3773-2DA4-4849-9D4D-14793CDB0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7C48CB9-37BE-4EE2-BC5B-DAC74E3F6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AE11AF-B7CB-454C-A401-FDC09F0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DF1B21-3177-473D-9A5D-5080DD36DE8C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E89CD3B-0FB3-4877-B2BA-A5D6EBA2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1C99BE6-7738-46DC-A031-D2BEE09E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4D43E3-320C-407E-A8BA-F959277E9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62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09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5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48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7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1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0242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02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0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688473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04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28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76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9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18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16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41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54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6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3312587"/>
            <a:ext cx="2292439" cy="523112"/>
            <a:chOff x="0" y="1483787"/>
            <a:chExt cx="2292439" cy="52311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B" panose="02030600000101010101" pitchFamily="18" charset="-127"/>
                <a:ea typeface="HY수평선B" panose="02030600000101010101" pitchFamily="18" charset="-127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712112" y="15197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INTRODUCTION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2112" y="215561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BUSINESS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2112" y="2791532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HISTORY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12112" y="3427445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REQUESTER</a:t>
            </a:r>
            <a:endParaRPr lang="ko-KR" altLang="en-US" sz="1600" dirty="0">
              <a:solidFill>
                <a:schemeClr val="bg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1533112"/>
            <a:ext cx="325148" cy="325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7" y="2180672"/>
            <a:ext cx="325148" cy="3251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" y="2806906"/>
            <a:ext cx="325148" cy="3251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344085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26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669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877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34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62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105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4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4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25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724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365129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0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0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85488" y="21556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1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633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5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7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42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4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0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2020816"/>
            <a:ext cx="2292439" cy="523112"/>
            <a:chOff x="0" y="1483787"/>
            <a:chExt cx="2292439" cy="523112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585488" y="2153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네트워크구성도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712112" y="15197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조직도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7" y="1526409"/>
            <a:ext cx="325148" cy="3251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0" y="2169025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0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76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72648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2112" y="15197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910752"/>
            <a:ext cx="229243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14420" y="15247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보안요구사항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12112" y="2155619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점검항목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12112" y="291075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보안취약점</a:t>
            </a:r>
            <a:endParaRPr lang="en-US" altLang="ko-KR" sz="1600" dirty="0" smtClean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점검일정</a:t>
            </a:r>
            <a:endParaRPr lang="ko-KR" altLang="en-US" sz="1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" y="3040565"/>
            <a:ext cx="325148" cy="32514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4" y="2285432"/>
            <a:ext cx="325148" cy="3251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4" y="1510199"/>
            <a:ext cx="325148" cy="32514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499681" y="79459"/>
            <a:ext cx="30059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보안취약점 점검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7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2292439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2311984" y="0"/>
            <a:ext cx="9899562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8075"/>
            <a:ext cx="619602" cy="5802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64" y="6132635"/>
            <a:ext cx="619602" cy="58026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7216" y="233540"/>
            <a:ext cx="157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Smile</a:t>
            </a:r>
            <a:r>
              <a:rPr lang="en-US" altLang="ko-KR" baseline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 Mono" panose="020B0609030804020204" pitchFamily="49" charset="0"/>
              </a:rPr>
              <a:t> Gate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4" r:id="rId5"/>
    <p:sldLayoutId id="2147483673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60" r:id="rId20"/>
    <p:sldLayoutId id="2147483694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59AC-5A6F-46E8-AFC4-5BFAE7C08DF2}" type="datetimeFigureOut">
              <a:rPr lang="ko-KR" altLang="en-US" smtClean="0"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A311E-49C6-4F39-8892-249C0EB57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4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4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자주색, 꽃, 분홍색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1C8C12E-1D50-437A-BEAD-20476CF7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1" t="9091" r="28705" b="-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8" name="Freeform 8">
            <a:extLst>
              <a:ext uri="{FF2B5EF4-FFF2-40B4-BE49-F238E27FC236}">
                <a16:creationId xmlns="" xmlns:a16="http://schemas.microsoft.com/office/drawing/2014/main" id="{9225B0D8-E56E-4ACC-A464-81F4062765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="" xmlns:a16="http://schemas.microsoft.com/office/drawing/2014/main" id="{8F5D1B28-3976-4367-807C-CAD629CDD8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8586" y="2549029"/>
            <a:ext cx="6542955" cy="332097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가상 회사 </a:t>
            </a:r>
            <a:r>
              <a:rPr lang="ko-KR" altLang="en-US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보안</a:t>
            </a:r>
            <a:r>
              <a:rPr lang="en-US" altLang="ko-KR" sz="4400" b="1" dirty="0" smtClean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DejaVu Sans Mono" panose="020B0609030804020204" pitchFamily="49" charset="0"/>
                <a:ea typeface="+mn-ea"/>
                <a:cs typeface="DejaVu Sans Mono" panose="020B0609030804020204" pitchFamily="49" charset="0"/>
              </a:rPr>
              <a:t>컨설팅</a:t>
            </a:r>
            <a: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10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 </a:t>
            </a:r>
            <a:r>
              <a:rPr lang="en-US" altLang="ko-KR" sz="4400" b="1" dirty="0" err="1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SmileGate</a:t>
            </a: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/>
            </a:r>
            <a:b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altLang="ko-KR" sz="4400" b="1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Entertainment</a:t>
            </a:r>
            <a:endParaRPr lang="ko-KR" altLang="en-US" sz="4400" b="1" dirty="0">
              <a:solidFill>
                <a:schemeClr val="bg1"/>
              </a:solidFill>
              <a:latin typeface="DejaVu Sans Mono" panose="020B0609030804020204" pitchFamily="49" charset="0"/>
              <a:ea typeface="+mn-ea"/>
              <a:cs typeface="DejaVu Sans Mono" panose="020B0609030804020204" pitchFamily="49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586" y="2008503"/>
            <a:ext cx="4167376" cy="4407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4635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xmlns="" id="{7ECEE965-CE1C-437F-8101-7628A7CF1B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553516"/>
              </p:ext>
            </p:extLst>
          </p:nvPr>
        </p:nvGraphicFramePr>
        <p:xfrm>
          <a:off x="2723384" y="1405238"/>
          <a:ext cx="8683722" cy="480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408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0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00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</a:t>
                      </a:r>
                      <a:r>
                        <a:rPr lang="ko-KR" altLang="en-US" baseline="0" dirty="0" smtClean="0"/>
                        <a:t>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암호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암호 복잡성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최근 암호 기억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암호 사용기간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최소 암호 길이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3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계정 잠금 정책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계정 잠금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계정 잠금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임계값</a:t>
                      </a:r>
                      <a:r>
                        <a:rPr lang="ko-KR" altLang="en-US" dirty="0"/>
                        <a:t> 초기화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10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  <a:r>
                        <a:rPr lang="ko-KR" altLang="en-US" baseline="0" dirty="0"/>
                        <a:t>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/>
                        <a:t>게스트 계정 설정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계정 사용 여부 및 이름 변경 여부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6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익명 사용자 권한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원격 접속용 계정 구분 여부 확인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감사 정책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개체 액세스 감사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계정 로그온 이벤트 감사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1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백신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및 최신 패치 업데이트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일정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97204" y="924026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PC </a:t>
            </a:r>
            <a:r>
              <a:rPr lang="ko-KR" altLang="en-US" dirty="0" smtClean="0"/>
              <a:t>사용 현황 파악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3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xmlns="" id="{B626B74E-8388-45E0-8DF3-9718CC920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08329"/>
              </p:ext>
            </p:extLst>
          </p:nvPr>
        </p:nvGraphicFramePr>
        <p:xfrm>
          <a:off x="2762378" y="1908207"/>
          <a:ext cx="8710936" cy="41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8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36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83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7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0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Host</a:t>
                      </a:r>
                      <a:r>
                        <a:rPr lang="en-US" altLang="ko-KR" baseline="0" dirty="0"/>
                        <a:t>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Scanning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내부 부서 네트워크 및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외부 접속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r>
                        <a:rPr lang="en-US" altLang="ko-KR" baseline="0" dirty="0"/>
                        <a:t> Session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윈도우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(VPN, CA)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705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PUT, Delete Method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Sniffing(</a:t>
                      </a:r>
                      <a:r>
                        <a:rPr lang="en-US" altLang="ko-KR" dirty="0" err="1"/>
                        <a:t>Sesssion</a:t>
                      </a:r>
                      <a:r>
                        <a:rPr lang="en-US" altLang="ko-KR" baseline="0" dirty="0"/>
                        <a:t>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Banner</a:t>
                      </a:r>
                      <a:r>
                        <a:rPr lang="en-US" altLang="ko-KR" baseline="0" dirty="0"/>
                        <a:t> Grabbing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7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Directory</a:t>
                      </a:r>
                      <a:r>
                        <a:rPr lang="en-US" altLang="ko-KR" baseline="0" dirty="0"/>
                        <a:t> listing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62378" y="1193533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 체크리스트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6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xmlns="" id="{068EE261-2A48-485B-9F57-3A2FBB58B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40566"/>
              </p:ext>
            </p:extLst>
          </p:nvPr>
        </p:nvGraphicFramePr>
        <p:xfrm>
          <a:off x="2679763" y="1347537"/>
          <a:ext cx="8812712" cy="4732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363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00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6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69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ID/PW</a:t>
                      </a:r>
                      <a:r>
                        <a:rPr lang="en-US" altLang="ko-KR" baseline="0" dirty="0"/>
                        <a:t> Brute Forcing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XSS(Session Hijacking)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CSRF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 Injection(</a:t>
                      </a:r>
                      <a:r>
                        <a:rPr lang="ko-KR" altLang="en-US" dirty="0"/>
                        <a:t>인증 우회</a:t>
                      </a:r>
                      <a:r>
                        <a:rPr lang="en-US" altLang="ko-KR" dirty="0"/>
                        <a:t>, Blind</a:t>
                      </a:r>
                      <a:r>
                        <a:rPr lang="en-US" altLang="ko-KR" baseline="0" dirty="0"/>
                        <a:t> Injection, Mass Injection, </a:t>
                      </a:r>
                      <a:r>
                        <a:rPr lang="ko-KR" altLang="en-US" baseline="0" dirty="0"/>
                        <a:t>저장 프로시저</a:t>
                      </a:r>
                      <a:r>
                        <a:rPr lang="en-US" altLang="ko-KR" baseline="0" dirty="0"/>
                        <a:t>)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서버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서버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69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 </a:t>
                      </a:r>
                      <a:r>
                        <a:rPr lang="ko-KR" altLang="en-US" baseline="0" dirty="0"/>
                        <a:t>스위치 및 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69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9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DHCP Starvation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9763" y="87589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4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20116" y="1126155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보안점검체크리스트 </a:t>
            </a:r>
            <a:endParaRPr lang="ko-KR" altLang="en-US" dirty="0"/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xmlns="" id="{821C6486-18D2-4612-BC33-0F4923A9A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092545"/>
              </p:ext>
            </p:extLst>
          </p:nvPr>
        </p:nvGraphicFramePr>
        <p:xfrm>
          <a:off x="2620116" y="1785074"/>
          <a:ext cx="8901324" cy="4182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79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064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8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89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네트워크 보안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DNS Spoofing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ICMP</a:t>
                      </a:r>
                      <a:r>
                        <a:rPr lang="en-US" altLang="ko-KR" baseline="0" dirty="0"/>
                        <a:t> redirection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SSH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리눅스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(DNS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DHCP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웹</a:t>
                      </a:r>
                      <a:r>
                        <a:rPr lang="ko-KR" altLang="en-US" baseline="0" dirty="0"/>
                        <a:t> 서버</a:t>
                      </a:r>
                      <a:r>
                        <a:rPr lang="en-US" altLang="ko-KR" baseline="0" dirty="0"/>
                        <a:t>, DB </a:t>
                      </a:r>
                      <a:r>
                        <a:rPr lang="ko-KR" altLang="en-US" baseline="0" dirty="0"/>
                        <a:t>서버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SSL </a:t>
                      </a:r>
                      <a:r>
                        <a:rPr lang="ko-KR" altLang="en-US" dirty="0"/>
                        <a:t>취약점</a:t>
                      </a:r>
                      <a:r>
                        <a:rPr lang="en-US" altLang="ko-KR" dirty="0"/>
                        <a:t>(SLL Strip</a:t>
                      </a:r>
                      <a:r>
                        <a:rPr lang="en-US" altLang="ko-KR" baseline="0" dirty="0"/>
                        <a:t> Attack)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71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SNMP </a:t>
                      </a:r>
                      <a:r>
                        <a:rPr lang="ko-KR" altLang="en-US" dirty="0"/>
                        <a:t>취약점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각 부서</a:t>
                      </a:r>
                      <a:r>
                        <a:rPr lang="ko-KR" altLang="en-US" baseline="0" dirty="0"/>
                        <a:t> 및 서버 네트워크 </a:t>
                      </a:r>
                      <a:r>
                        <a:rPr lang="en-US" altLang="ko-KR" baseline="0" dirty="0"/>
                        <a:t>PC,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스위치 및 </a:t>
                      </a:r>
                      <a:r>
                        <a:rPr lang="ko-KR" altLang="en-US" baseline="0" dirty="0" err="1"/>
                        <a:t>라우터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/>
                        <a:t>VPN Sniffing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VPN </a:t>
                      </a:r>
                      <a:r>
                        <a:rPr lang="ko-KR" altLang="en-US" dirty="0"/>
                        <a:t>네트워크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88" y="2105640"/>
            <a:ext cx="9029700" cy="23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1116957"/>
            <a:ext cx="8235533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485" y="2037606"/>
            <a:ext cx="73111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계정정책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계정설정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감사정책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[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개체 액세스 및 이벤트 감사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백업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일정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설명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및 확인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웹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서버 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57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59450" y="4633819"/>
            <a:ext cx="871672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복잡성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기억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사용기간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42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제한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임계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8444" y="1331068"/>
            <a:ext cx="32431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2008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44" y="2409179"/>
            <a:ext cx="4204175" cy="142597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68" y="2751955"/>
            <a:ext cx="5209432" cy="7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01185" y="4499036"/>
            <a:ext cx="9463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pam.d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/system-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auth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과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복잡도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재시도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횟수만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기본값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만료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경고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일은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7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일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전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암호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최소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길이는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5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etc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/default/</a:t>
            </a:r>
            <a:r>
              <a:rPr lang="en-US" altLang="ko-KR" sz="20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useradd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확인결과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INACTIVE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값이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-1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잠금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되어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있지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en-US" sz="2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185" y="1292567"/>
            <a:ext cx="2585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5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lang="ko-KR" altLang="en-US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4269736" y="81915"/>
            <a:ext cx="9161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[</a:t>
            </a: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암호 정책 및 계정 잠금 정책</a:t>
            </a:r>
            <a:r>
              <a:rPr lang="en-US" altLang="ko-KR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</a:p>
          <a:p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 descr="스크린샷이(가) 표시된 사진&#10;&#10;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11" y="1829403"/>
            <a:ext cx="2699389" cy="1999007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86" y="1986482"/>
            <a:ext cx="6338255" cy="1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계정 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03329" y="4689466"/>
            <a:ext cx="4039491" cy="1370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CentOS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n-US" altLang="ko-KR" sz="2000" kern="100" dirty="0" err="1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passwd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결과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root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이외에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user1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계정만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존재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사용자에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따른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구분이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보이지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3705" y="1524853"/>
            <a:ext cx="4039491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윈도우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서버는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관리자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명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그대로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Guest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안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함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원격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접속에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필요한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별도의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계정을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사용하지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않음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91813" y="1485736"/>
            <a:ext cx="5048976" cy="1823624"/>
            <a:chOff x="2500522" y="1282995"/>
            <a:chExt cx="5048976" cy="1823624"/>
          </a:xfrm>
        </p:grpSpPr>
        <p:pic>
          <p:nvPicPr>
            <p:cNvPr id="8" name="그림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522" y="1282995"/>
              <a:ext cx="5048976" cy="884989"/>
            </a:xfrm>
            <a:prstGeom prst="rect">
              <a:avLst/>
            </a:prstGeom>
          </p:spPr>
        </p:pic>
        <p:pic>
          <p:nvPicPr>
            <p:cNvPr id="9" name="그림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522" y="2233820"/>
              <a:ext cx="5048976" cy="872799"/>
            </a:xfrm>
            <a:prstGeom prst="rect">
              <a:avLst/>
            </a:prstGeom>
          </p:spPr>
        </p:pic>
      </p:grpSp>
      <p:pic>
        <p:nvPicPr>
          <p:cNvPr id="10" name="그림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62" y="3224998"/>
            <a:ext cx="3769650" cy="34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807190" y="5245548"/>
            <a:ext cx="8666124" cy="50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감사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정책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없음</a:t>
            </a:r>
            <a:r>
              <a:rPr lang="en-US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Linux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경로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5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5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감사정책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개체 액세스 및 이벤트 감사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 descr="텍스트이(가) 표시된 사진&#10;&#10;높은 신뢰도로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90" y="2232305"/>
            <a:ext cx="4143375" cy="1828800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2" y="1491661"/>
            <a:ext cx="3947160" cy="3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2290" y="135366"/>
            <a:ext cx="101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개요</a:t>
            </a:r>
            <a:endParaRPr lang="ko-KR" altLang="en-US" sz="2800" b="1" dirty="0"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566964" y="2208999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60070" y="2208999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54404" y="2207577"/>
            <a:ext cx="3094575" cy="2961190"/>
          </a:xfrm>
          <a:prstGeom prst="ellipse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68731" y="2207577"/>
            <a:ext cx="3094575" cy="2961190"/>
          </a:xfrm>
          <a:prstGeom prst="ellipse">
            <a:avLst/>
          </a:prstGeom>
          <a:solidFill>
            <a:schemeClr val="accent1">
              <a:lumMod val="60000"/>
              <a:lumOff val="40000"/>
              <a:alpha val="79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8936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1.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회사소개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5844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2.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조직현황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39130" y="3117139"/>
            <a:ext cx="2605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  3.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보안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취약점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 점검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3122" y="3211118"/>
            <a:ext cx="260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    4.</a:t>
            </a:r>
          </a:p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  <a:cs typeface="DejaVu Sans Mono" panose="020B0609030804020204" pitchFamily="49" charset="0"/>
              </a:rPr>
              <a:t>점검결과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  <a:cs typeface="DejaVu Sans Mono" panose="020B060903080402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4" y="2751766"/>
            <a:ext cx="2134993" cy="21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36050" y="5253475"/>
            <a:ext cx="456350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설정된 백업 일정 없음</a:t>
            </a:r>
            <a:endParaRPr kumimoji="0" lang="ko-KR" altLang="ko-KR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백업 일정 설정 및 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 descr="스크린샷이(가) 표시된 사진&#10;&#10;매우 높은 신뢰도로 생성된 설명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36" y="2030034"/>
            <a:ext cx="4648227" cy="2160965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63" y="2131633"/>
            <a:ext cx="4982446" cy="1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46947" y="5015813"/>
            <a:ext cx="7535477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웹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https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및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http-&gt;https Redirect </a:t>
            </a:r>
            <a:r>
              <a:rPr lang="ko-KR" altLang="ko-KR" sz="2000" kern="1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웹 서버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SSL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설정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30" y="846374"/>
            <a:ext cx="5731510" cy="100774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30" y="1854118"/>
            <a:ext cx="5731510" cy="25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59" y="1036203"/>
            <a:ext cx="6388317" cy="5348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9071" y="2043479"/>
            <a:ext cx="460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Host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Port Scanning</a:t>
            </a:r>
          </a:p>
          <a:p>
            <a:pPr marL="342900" indent="-342900">
              <a:buAutoNum type="arabicPeriod"/>
            </a:pP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Null Session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48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5" descr="https://lh4.googleusercontent.com/6wr4S9oUms0rhtOjN0gNR5hWUCtCOd2cjKWKtavvN0K1x47JyhRBNRSDLzShddvgVNsenyTI5tB8Xs3k7HHykfbeUVqIJHOChrxbuapojT6AgrjVD5RtC9LLBQUt7xCkw-zWC7y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01" y="1765611"/>
            <a:ext cx="4031196" cy="21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6" descr="https://lh4.googleusercontent.com/SiWKJSpNy2KOpvSn7GsIdsb3vPn3zdXz1O9B4c6r8L_dyURdtJ7qfIx33GmJbEo3JRxq_hsxVuNCrnNLBrNSkvkFXufi2hppXxZ4Rj1lc7sv2HdpoajkNJRbZz_fKRb6DoH9bpd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84" y="1809154"/>
            <a:ext cx="3924516" cy="202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91595" y="4829627"/>
            <a:ext cx="89771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10.10.100.0/24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Web, DNS[Primary], DHCP[Primary], DB, Game 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20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10.10.200.0/24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DNS[Secondary], DHCP[Secondary], VPN, CA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 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Host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https://lh5.googleusercontent.com/Gmrylfdu7XQfB3bW0_4bKUAMei-MOFbhcgBQA_USosI8gTIfweeEBFOWvUWos5HJ_UV9skiFv24TMgldSf8pcZOqSIHBVTLWRLK9yMllpi1J--ujsUKCdbQvtUzbaVRT17EyIhj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25" y="853440"/>
            <a:ext cx="6225619" cy="41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3600811" y="5219872"/>
            <a:ext cx="73440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[Linux, 10.10.100.10]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대상으로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Fin Scanning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시도했을 때의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 descr="https://lh3.googleusercontent.com/qE59ydD5Vt1t1sSDuL7uoFlcxPmkWjtk7k-OgQhXi4pNw1JAICBliMv5LFZH0Y-JjduBPCQe90yOJG_auSlhoxAm8TK59dfoEMuvmPh2NaD9KD5pr4bgTI7tq5gJde5N3SQm_D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51" y="2208623"/>
            <a:ext cx="4621931" cy="14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9" descr="https://lh5.googleusercontent.com/cnlAjUZ11amCchfYQdjUwIUazkvNvRBXA29wPMhOYl2KUfy8cLxngrgYFPUIjyUvKIp2qfaHaFhVEus8S3k6StBRPv7eh-YzM0nB8r9-9R2hIfkRTuaTxJhnzRG_MvNTz7jVis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67" y="2133820"/>
            <a:ext cx="4831882" cy="15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49078" y="4888589"/>
            <a:ext cx="8614609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VPN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[Window 2008 R2, 10.10.200.50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대상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Fin Scanning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시도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있다면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Scanning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방화벽이 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없다면 열려 있는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Port</a:t>
            </a:r>
            <a:r>
              <a:rPr lang="ko-KR" altLang="en-US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 가능</a:t>
            </a:r>
            <a:endParaRPr lang="ko-KR" altLang="ko-KR" sz="2000" kern="100" dirty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Port Scanning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 descr="https://lh6.googleusercontent.com/EbmPaF_s-MRVuRaDyHTxnvsMBTxENeC_ynmafuRF7i2QPAa6Fc3X-5SpyBZfYxy05IHjAGefojiRPv1wweBNaYzOcdeP5ArZskcQ6H-4T1j6t256Za508KMOj2LbjhaSp3nC_D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39" y="2055223"/>
            <a:ext cx="4347878" cy="210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1" descr="https://lh5.googleusercontent.com/xBXmoc4-XkLvobW97MO7Wru8nLAvi3BCKYZrZpTLRixdz70EQ1zu3ZoNPqccGuRc1DI4bnCq6NYhJlpH1vS2pYdErKWVtm35vjQkm1vW01QFBvwIUcIsMNJPfuti9EIicgHMp3u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46" y="2055223"/>
            <a:ext cx="4531857" cy="21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58343" y="4917171"/>
            <a:ext cx="8362548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Window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사용하는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CA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서버에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은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</a:t>
            </a:r>
            <a:endParaRPr lang="en-US" altLang="ko-KR" sz="2000" kern="100" dirty="0" smtClean="0"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하지만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연결된 </a:t>
            </a:r>
            <a:r>
              <a:rPr lang="en-US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Null Session</a:t>
            </a:r>
            <a:r>
              <a:rPr lang="ko-KR" altLang="ko-KR" sz="2000" kern="1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으로는 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</a:t>
            </a:r>
            <a:r>
              <a:rPr lang="ko-KR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접근</a:t>
            </a:r>
            <a:r>
              <a:rPr lang="ko-KR" altLang="en-US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불가</a:t>
            </a:r>
            <a:r>
              <a:rPr lang="en-US" altLang="ko-KR" sz="2000" kern="1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Null Session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99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4" y="1290701"/>
            <a:ext cx="7433495" cy="53486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5239" y="1689479"/>
            <a:ext cx="56629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PUT,Delete Method 확인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Banner Grabbing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D</a:t>
            </a:r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ire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ctory L</a:t>
            </a:r>
            <a:r>
              <a:rPr lang="en-US" altLang="ko-KR" sz="2200" b="1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sting</a:t>
            </a:r>
            <a:endParaRPr lang="en-US" altLang="ko-KR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 을 통한 Session Hijacking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IP/ Password Brute Forcing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XSS[Cross Site Script]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CSRF(Cross Site </a:t>
            </a:r>
            <a:r>
              <a:rPr lang="ko-KR" altLang="en-US" sz="2200" dirty="0">
                <a:latin typeface="HY강B" panose="02030600000101010101" pitchFamily="18" charset="-127"/>
                <a:ea typeface="HY강B" panose="02030600000101010101" pitchFamily="18" charset="-127"/>
              </a:rPr>
              <a:t>Request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 Forgery] 공격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Injection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[인증우회, Blind </a:t>
            </a:r>
            <a:endParaRPr lang="en-US" altLang="ko-KR" sz="2200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SQL </a:t>
            </a:r>
            <a:r>
              <a:rPr lang="ko-KR" altLang="en-US" sz="2200" b="1" dirty="0">
                <a:latin typeface="HY강B" panose="02030600000101010101" pitchFamily="18" charset="-127"/>
                <a:ea typeface="HY강B" panose="02030600000101010101" pitchFamily="18" charset="-127"/>
              </a:rPr>
              <a:t>Injection</a:t>
            </a:r>
            <a:r>
              <a:rPr lang="ko-KR" altLang="en-US" sz="22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]</a:t>
            </a:r>
            <a:endParaRPr lang="ko-KR" altLang="en-US" sz="22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785533" y="31154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491784" y="3629750"/>
            <a:ext cx="9933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메인 페이지 접속 후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Paros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통해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확인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1.1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5533" y="4144144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277533" y="45982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7759" y="6035884"/>
            <a:ext cx="4071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PUT, Delete Method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허용 안됨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PUT, DELETE Method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확인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38" y="1151417"/>
            <a:ext cx="4491990" cy="207835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60" y="1866187"/>
            <a:ext cx="4800253" cy="470613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83" y="4198924"/>
            <a:ext cx="3917726" cy="450853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7" y="4941056"/>
            <a:ext cx="3947752" cy="624121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4144144"/>
            <a:ext cx="4840769" cy="436568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4854571"/>
            <a:ext cx="4811569" cy="7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22" descr="https://lh6.googleusercontent.com/wOqGca4bdJ-RdFEBE_WAB5p3PRze8Cgl-bWQoUoVD9uypifef9IXRee9Mb26rWo_NYT0WrLaMj5IROusvK0gedRo782IwUIQJbcNRYgQwSILqNH_yBn0sfqswZYdy2JoOxEGyx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01" y="1012387"/>
            <a:ext cx="4504636" cy="18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그림 23" descr="https://lh4.googleusercontent.com/kH4uSnSo00mqFJfpTn_IweA8fcE_1HxTg6dNV7D_qDYigsr8Ji_5RXqmvlBUJjoDo-niW7xkWzUKgQFlvRt3XL7e1Bxf2cJc6v8iv7fXk9LuWYu57v6RCfmqh7KCXBICd2U8_qL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4" y="3154136"/>
            <a:ext cx="4624720" cy="122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그림 24" descr="https://lh3.googleusercontent.com/SMrvEWqEBxNjyJjvz_4HfiOFwRN8Bi15NsvWssVkiEV4Gvr3RxV5VTEllkYlAAO1Nk_z65WO_U2Cd154tI6BNR-c2bvVGtoVsne4351AGleRjmyYj4CtiuhHr1zJrg9Rj84B22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4" y="4521633"/>
            <a:ext cx="4742534" cy="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그림 25" descr="https://lh6.googleusercontent.com/o1RB9CkgdVyMDFMaM--NFbmdlJaZ1Pfo91Yh3LAprRBY9zA8u4Up_xUrs46u_22nzuWgpo3fyPm4DavB6iysvQZTr0rlVwv2JDvmEtL_IkqBXkD7_pIwG_IL1g5fbOBD4W4RJON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52" y="5023075"/>
            <a:ext cx="4781035" cy="16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79089" y="1263305"/>
            <a:ext cx="489589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현재 컨설팅 대상의 웹 페이지에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Response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확인하면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헤더를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Apache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OS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종류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PHP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버전 정보를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328277" y="3345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7179089" y="3328909"/>
            <a:ext cx="48766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httprint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용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컨설팅 대상의 메인 페이지 접속 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Redirect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되는 것과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노출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79089" y="5023075"/>
            <a:ext cx="47243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컨설팅 대상의 웹 페이지 접속 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기본 페이지에서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없을 것 같은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불러오면 웹 페이지에 오류 메시지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출력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-&gt;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서버와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OS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정보를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Banner Grabbing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DBD091-2649-4418-A518-2597ECF06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27" y="1246741"/>
            <a:ext cx="3882433" cy="12639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2E89DA5-923E-4DF7-9468-1B8AEE268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09" y="2624652"/>
            <a:ext cx="5836046" cy="4021592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823AD77-EA35-4E3E-88C0-E21E8BAEA6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32" y="895726"/>
            <a:ext cx="4523951" cy="1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97188" y="4766388"/>
            <a:ext cx="75135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현재 메인 페이지가 위치한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Main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인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home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접속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 Listing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실행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기타 다른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Directory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구조를 파악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가능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Directory Listing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16" y="1238884"/>
            <a:ext cx="8113938" cy="33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67788" y="4791711"/>
            <a:ext cx="833975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ARP Spoofing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공격으로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성공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암호화 통신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중이기 때문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Packet</a:t>
            </a:r>
            <a:r>
              <a:rPr lang="ko-KR" altLang="en-US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포함된 세션 정보 알아오기 실패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Sniffing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을 통한 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Session Hijacking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88" y="1133829"/>
            <a:ext cx="9166155" cy="3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610703" y="4854921"/>
            <a:ext cx="874951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모의해킹에 필요한 정상 로그인 정보를 확인하기 위해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계정생성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(ID</a:t>
            </a:r>
            <a:r>
              <a:rPr lang="ko-KR" altLang="en-US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Prose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Proxy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로그인 시와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 응답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내용확인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로그인 실패 시에만 확인할 수 있는 문자열을 찾아내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툴로 공격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11175" y="2565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73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03" y="962025"/>
            <a:ext cx="877637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80660" y="4613781"/>
            <a:ext cx="7978466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Hydra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</a:t>
            </a:r>
            <a:r>
              <a:rPr kumimoji="0" lang="ko-KR" altLang="en-US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사용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hacker,</a:t>
            </a:r>
            <a:r>
              <a:rPr kumimoji="0" lang="en-US" altLang="ko-KR" sz="2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user1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계정에 </a:t>
            </a:r>
            <a:r>
              <a:rPr lang="en-US" altLang="ko-KR" sz="22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Brute Forcing 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endParaRPr kumimoji="0" lang="en-US" altLang="ko-KR" sz="2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DB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저장된 비밀번호와 일치하는 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Password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찾아냄</a:t>
            </a:r>
            <a:endParaRPr kumimoji="0" lang="ko-KR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/ Password Brute Forcing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07" y="1389886"/>
            <a:ext cx="8768772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106340" y="1695200"/>
            <a:ext cx="388760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이용해 게시 글에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Java script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등록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-&gt;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세션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쿠키 값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획득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가능 여부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085220" y="4601549"/>
            <a:ext cx="31598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lang="ko-KR" altLang="en-US" sz="2000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 서비스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쿠키 값 저장을 위해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파일 생성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10" y="1448622"/>
            <a:ext cx="5731510" cy="153924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710" y="4320309"/>
            <a:ext cx="5731510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245488" y="3581387"/>
            <a:ext cx="990252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XSS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및 확인 유도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업로드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게시 글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후 세션이 저장된 파일 확인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88932" y="6361156"/>
            <a:ext cx="9055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저장된 세션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적용 후 세션이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유지되는지 확인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XSS[Cross Site Script]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2" y="1202036"/>
            <a:ext cx="9244268" cy="199920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84" y="4027531"/>
            <a:ext cx="5715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9081" y="5206442"/>
            <a:ext cx="80441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회원 정보 수정에서 공격자가 의도한 비밀번호로 변경을 시도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그러나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기존 비밀번호를 확인하는 과정이 포함되어 공격이 어려움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16" y="884768"/>
            <a:ext cx="6572719" cy="40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15895" y="3886770"/>
            <a:ext cx="8317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글을 게시할 때 넘어가는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확인하고 자동 광고가 가능하도록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 게시 글 작성 및 업로드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업로드 된 게시 글을 확인하면 공격자가 원하는 게시 글이 자동으로 등록되는 것을 볼 수 있음 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CSRF[Cross Site Request Forgery]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공격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10" y="953453"/>
            <a:ext cx="3405505" cy="267995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15" y="1542066"/>
            <a:ext cx="5731510" cy="137287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7" y="4626990"/>
            <a:ext cx="4572000" cy="897255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4626990"/>
            <a:ext cx="4505325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943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98658" y="6153604"/>
            <a:ext cx="8635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ko-KR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Php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확장자를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갖는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웹쉘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파일을 업로드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앞서 확인한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디렉토리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리스팅으로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해당 파일의 위치를 확인 후 클릭하면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웹쉘이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실행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파일 업로드 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17" y="902319"/>
            <a:ext cx="7363651" cy="49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593522" y="5149538"/>
            <a:ext cx="701351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‘ or ‘1’=’1’#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이용한 다른 인증 우회 공격실패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단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DB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상에서 해당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SQL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쿼리를 실행했을 때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가장 상위에 위치한 레코드의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pw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같은 값을 비밀번호로 입력하는 경우 해당 레코드 계정으로 접속됨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3819" y="985242"/>
            <a:ext cx="205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인증우회공격</a:t>
            </a:r>
            <a:endParaRPr lang="ko-KR" altLang="en-US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인증우회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7" y="1449167"/>
            <a:ext cx="8488279" cy="35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027BA85-1F25-4E87-AD47-9692CB6EB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4" y="1084913"/>
            <a:ext cx="7963387" cy="54084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02856" y="1354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435973" y="892147"/>
            <a:ext cx="2829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Blind SQL Injection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5973" y="2883022"/>
            <a:ext cx="2799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Injection Vector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031958" y="4766645"/>
            <a:ext cx="117716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435973" y="6399083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Blind SQL Injection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공격을 통해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길이와 이름을 확인할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70" y="1324005"/>
            <a:ext cx="7183027" cy="1525758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3319269"/>
            <a:ext cx="4838472" cy="1800623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28" y="5201745"/>
            <a:ext cx="5731510" cy="11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56411" y="940526"/>
            <a:ext cx="8434938" cy="5285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1))=5%23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'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='base table'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 1, 1)=char(0x42)%23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information_schema.tables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table_schema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SW_db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table_type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=’base table’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1)=”board”%23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length((select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1))=7%23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substr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='greet'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1),1,1)=char(0x43)%23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1054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(select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information_schema.columns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where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table_name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='board'\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 as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vtable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order by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column_name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desc</a:t>
            </a:r>
            <a:r>
              <a:rPr lang="en-US" altLang="ko-KR" sz="1400" kern="1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limit 1)=”content”%23</a:t>
            </a:r>
            <a:endParaRPr lang="ko-KR" altLang="ko-KR" sz="9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3226600" y="6041218"/>
            <a:ext cx="7694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테이블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컬럼</a:t>
            </a:r>
            <a:r>
              <a:rPr lang="ko-KR" altLang="en-US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이름 찾는 </a:t>
            </a:r>
            <a:r>
              <a:rPr lang="ko-KR" altLang="en-US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쿼리문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60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0226" y="2444438"/>
            <a:ext cx="55816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DB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가 가지고 있는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ID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85058" y="3201485"/>
            <a:ext cx="8526950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length((select pw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1))=6%23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((select pw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1), 1, 1)=char(0x42)%23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pass from (select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id,pw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from member order by id limit 1) as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vtable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order by id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desc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limit 1)=”hacker”%23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length(select pw from member where id =”hacker”)=6%23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substr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(select pw from member where id =”hacker”), 1, 1)=char(0x42)%23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and (select pw from member where id =”hacker”)=”hacker”%23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비밀번호의 길이 및 내용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SQL Injection[Blind SQL Injection]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1" y="1136165"/>
            <a:ext cx="9698619" cy="1010049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32" y="2899048"/>
            <a:ext cx="8721675" cy="1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2" y="1111532"/>
            <a:ext cx="7444752" cy="547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8745" y="1417837"/>
            <a:ext cx="513728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ARP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DHCP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Starvation 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DNS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spoofing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ICMP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Redirection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SSH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SSL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Strip Attack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SNMP </a:t>
            </a:r>
            <a:r>
              <a:rPr lang="ko-KR" altLang="en-US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취약점</a:t>
            </a:r>
          </a:p>
          <a:p>
            <a:pPr marL="342900" indent="-342900">
              <a:buAutoNum type="arabicPeriod"/>
            </a:pPr>
            <a:r>
              <a:rPr lang="en-US" altLang="ko-KR" sz="2500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VPN </a:t>
            </a:r>
            <a:r>
              <a:rPr lang="en-US" altLang="ko-KR" sz="2500" b="1" dirty="0">
                <a:latin typeface="HY강B" panose="02030600000101010101" pitchFamily="18" charset="-127"/>
                <a:ea typeface="HY강B" panose="02030600000101010101" pitchFamily="18" charset="-127"/>
              </a:rPr>
              <a:t>sniffing</a:t>
            </a:r>
          </a:p>
        </p:txBody>
      </p:sp>
    </p:spTree>
    <p:extLst>
      <p:ext uri="{BB962C8B-B14F-4D97-AF65-F5344CB8AC3E}">
        <p14:creationId xmlns:p14="http://schemas.microsoft.com/office/powerpoint/2010/main" val="15147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33230" y="4513635"/>
            <a:ext cx="877892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공격자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: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네트워크에 침입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endParaRPr lang="en-US" altLang="ko-KR" dirty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이라 속이고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           경영관리부 직원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자신이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Gateway[10.10.20.254]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원활하게 통신할 수 있도록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해주고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시작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5" y="1131939"/>
            <a:ext cx="4670599" cy="266985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94" y="1484948"/>
            <a:ext cx="4815306" cy="19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-216976"/>
            <a:ext cx="5641383" cy="67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46366" y="4416331"/>
            <a:ext cx="90002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이루어졌는지 확인하기 위해 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 Ping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공격대상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서로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하는 것을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Sniffing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ARP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8" y="1050118"/>
            <a:ext cx="4573582" cy="260748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1050117"/>
            <a:ext cx="4621208" cy="31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6218" y="3427270"/>
            <a:ext cx="87035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경영관리부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이용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접근</a:t>
            </a:r>
            <a:r>
              <a:rPr kumimoji="0" lang="ko-KR" altLang="en-US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가능 여부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43934"/>
            <a:ext cx="4945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9640" y="6285268"/>
            <a:ext cx="85299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의 주소를 가상 인터페이스에 부여 후 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</a:t>
            </a:r>
            <a:r>
              <a:rPr lang="en-US" altLang="ko-KR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위해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에게 자신이 경영기획부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라고 속임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0" y="807948"/>
            <a:ext cx="4246545" cy="2582834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84" y="825135"/>
            <a:ext cx="5034815" cy="259380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6" y="3766615"/>
            <a:ext cx="4324088" cy="259384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01" y="3724008"/>
            <a:ext cx="3599180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그림 53" descr="https://lh5.googleusercontent.com/w-9Y5bBi1ZyOUhiYaZTnNhKc_vMVJyaAaEOWLRmhArYicj9iI0jVWQp7hd49khsAjXwz99A6rTCjTfvtbpX-9NW_TAJY7FYfygwFrKGKMtVHIqKZSpy6FJ2ns7VTubntS5Veev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48" y="1071460"/>
            <a:ext cx="4658899" cy="3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62855" y="4444494"/>
            <a:ext cx="80906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–b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옵션을 이용해 가상 인터페이스에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부여한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PC[10.10.20.10]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[10.10.100.20]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접근하고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현황을 확인했을 때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[10.10.20.10]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로그인 되었다는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20" y="1141128"/>
            <a:ext cx="4333742" cy="27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74585" y="4791553"/>
            <a:ext cx="70503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직원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 이용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제대로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받아오는지 확인 후 공격자가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 Spoofing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43" y="1303264"/>
            <a:ext cx="4599369" cy="3031089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2" y="1303263"/>
            <a:ext cx="4728465" cy="30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735152" y="4779238"/>
            <a:ext cx="931567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공격대상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서버를 이용해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아이피를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받으면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설정한 대로 받아오는 것을 볼 수 있음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2" y="1117198"/>
            <a:ext cx="4377056" cy="284520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91" y="1117198"/>
            <a:ext cx="4317792" cy="28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951E7FC-41FB-4067-A986-D3FA9948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3" r="896"/>
          <a:stretch/>
        </p:blipFill>
        <p:spPr>
          <a:xfrm>
            <a:off x="3319598" y="864848"/>
            <a:ext cx="7606194" cy="684819"/>
          </a:xfrm>
          <a:prstGeom prst="rect">
            <a:avLst/>
          </a:prstGeom>
        </p:spPr>
      </p:pic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A7F3822-573D-48A6-B5E0-5156CE44A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4" y="1684627"/>
            <a:ext cx="3781493" cy="2467829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4CDAAFFE-222B-4A03-B02D-A90EF84FA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2040314"/>
            <a:ext cx="3981072" cy="1258722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0753ABE-C0EF-4A25-B756-C642DC3506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13" y="4152456"/>
            <a:ext cx="3781493" cy="2491829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90828C7-7C8F-42AF-A65A-1417E8ECD2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13" y="4474950"/>
            <a:ext cx="3981072" cy="1544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 rot="10800000" flipV="1">
            <a:off x="2530903" y="3342034"/>
            <a:ext cx="941705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한 뒤 확인을 위해 할당범위 재 설정을 하고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공격 시도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3677" y="-60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30903" y="6252694"/>
            <a:ext cx="92923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 내용 확인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en-US" altLang="ko-KR" sz="15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가지고 있는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10.10.20.20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제외한 나머지 주소들을 할당 받아 </a:t>
            </a:r>
            <a:r>
              <a:rPr lang="ko-KR" altLang="en-US" sz="15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옴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03" y="976668"/>
            <a:ext cx="4439880" cy="222780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4" y="928748"/>
            <a:ext cx="3599815" cy="22999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15" y="3778515"/>
            <a:ext cx="3779398" cy="2356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58" y="3735171"/>
            <a:ext cx="4037110" cy="25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0036" y="4730878"/>
            <a:ext cx="89675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이동해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할당 내역 확인 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XP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서버에게 </a:t>
            </a:r>
            <a:r>
              <a:rPr lang="en-US" altLang="ko-KR" sz="2000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받음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-&gt;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DHCP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IP</a:t>
            </a:r>
            <a:r>
              <a:rPr kumimoji="0" lang="en-US" altLang="ko-KR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할당 불가능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DHCP Starvation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85" y="1240023"/>
            <a:ext cx="4717583" cy="310337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92" y="1240023"/>
            <a:ext cx="4738229" cy="31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53472" y="3530054"/>
            <a:ext cx="8769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파일 생성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대상으로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 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만들기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0414" y="1137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6906" y="4949245"/>
            <a:ext cx="4411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dnsspoof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이용해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 Spoofing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96" y="885564"/>
            <a:ext cx="4183672" cy="206083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24" y="824257"/>
            <a:ext cx="4101464" cy="2498516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42" y="4294510"/>
            <a:ext cx="359918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10865" y="4570651"/>
            <a:ext cx="79296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가서 공격이 제대로 이루어졌는지 확인 후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공격이 진행된 내용 확인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DNS Spoofing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92" y="1079302"/>
            <a:ext cx="3599815" cy="315658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92" y="1278655"/>
            <a:ext cx="4606911" cy="29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20025" y="897936"/>
            <a:ext cx="39096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꺼져있을 경우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359380" y="5519252"/>
            <a:ext cx="71361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 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79" y="1691809"/>
            <a:ext cx="4982301" cy="2418637"/>
          </a:xfrm>
          <a:prstGeom prst="rect">
            <a:avLst/>
          </a:prstGeom>
        </p:spPr>
      </p:pic>
      <p:pic>
        <p:nvPicPr>
          <p:cNvPr id="12" name="그림 11" descr="https://lh3.googleusercontent.com/yNLqroOAI9Blbu-XcqLZoDmB1nPD567Rk1WZBSwH_9tTzzsoq5TOhhFcJOGFOSH5tohjkviaK4O2fo5J43e1jLJ4w_w_98_lO_Gymt42rVus9JmLH2gd7Ob5YRbH9Ynt8xpzNDTv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70" y="1691809"/>
            <a:ext cx="3892494" cy="2418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1049154" y="1587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49606" y="3923522"/>
            <a:ext cx="81761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37684" y="4737905"/>
            <a:ext cx="6736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다시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Routing Table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확인해보면 변동이 없는 것을 볼 수 있음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9" y="1044135"/>
            <a:ext cx="4533222" cy="2405351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1" y="1044135"/>
            <a:ext cx="5206999" cy="241058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82" y="4334367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97441" y="960198"/>
            <a:ext cx="862172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방향 전환 요청이 켜져 있을 경우</a:t>
            </a:r>
            <a:endParaRPr kumimoji="0" lang="ko-KR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251686" y="5521764"/>
            <a:ext cx="53485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로 가서 방화벽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설정에 방향 전환 요청에 체크가 되어 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1686" y="93756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41" y="1637306"/>
            <a:ext cx="4644885" cy="2822099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79" y="1980528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57600" y="821411"/>
            <a:ext cx="6385302" cy="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8775" y="2632137"/>
            <a:ext cx="638530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47075" y="3377375"/>
            <a:ext cx="7195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가서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을 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icmpush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툴을 사용해 공격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-1"/>
            <a:ext cx="6391922" cy="46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1175" y="1740876"/>
            <a:ext cx="639192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051208" y="6262635"/>
            <a:ext cx="837397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 Routing Table</a:t>
            </a:r>
            <a:r>
              <a:rPr lang="ko-KR" altLang="en-US" sz="15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공격한 내용이 테이블에 추가</a:t>
            </a:r>
            <a:endParaRPr kumimoji="0" lang="en-US" altLang="ko-KR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BT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볼 수 있는지 </a:t>
            </a:r>
            <a:r>
              <a:rPr kumimoji="0" lang="ko-KR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확인하기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위해 공격대상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외부에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Ping test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5" y="801659"/>
            <a:ext cx="3914279" cy="2157634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97" y="821411"/>
            <a:ext cx="4589935" cy="2124910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08" y="3853625"/>
            <a:ext cx="3599815" cy="2357755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85" y="3824745"/>
            <a:ext cx="3599815" cy="23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5517397" cy="1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11175" y="1658326"/>
            <a:ext cx="551739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799042" y="5263568"/>
            <a:ext cx="6974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으로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Forwarding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이 제대로 되는지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확인했을 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Packet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들이 제대로 잡히는지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ICMP Redirection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0" y="1391079"/>
            <a:ext cx="3599180" cy="265176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0" y="1391078"/>
            <a:ext cx="4332410" cy="27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8000" y="1620226"/>
            <a:ext cx="62303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55254" y="3826898"/>
            <a:ext cx="7452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 협상 시 버전 정보 변경을 하기 위한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filter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생성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6580" y="392807"/>
            <a:ext cx="802812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 rot="10800000" flipV="1">
            <a:off x="6823546" y="4880784"/>
            <a:ext cx="48270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Ettercap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만든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etter.filter.ssh.co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필터 파일을 이용해 경영기획부 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공격</a:t>
            </a:r>
            <a:endParaRPr kumimoji="0" lang="ko-KR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4" y="1069402"/>
            <a:ext cx="4118985" cy="2670936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03" y="977375"/>
            <a:ext cx="4287784" cy="2744061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33" y="4369828"/>
            <a:ext cx="359981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4CD30BC-DBED-4BAB-AA9A-CD0FC330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6" y="2461317"/>
            <a:ext cx="6005686" cy="4263029"/>
          </a:xfrm>
          <a:prstGeom prst="rect">
            <a:avLst/>
          </a:prstGeom>
        </p:spPr>
      </p:pic>
      <p:pic>
        <p:nvPicPr>
          <p:cNvPr id="7" name="그림 6" descr="스크린샷, 지도, 텍스트이(가) 표시된 사진&#10;&#10;높은 신뢰도로 생성된 설명">
            <a:extLst>
              <a:ext uri="{FF2B5EF4-FFF2-40B4-BE49-F238E27FC236}">
                <a16:creationId xmlns="" xmlns:a16="http://schemas.microsoft.com/office/drawing/2014/main" id="{E74A0AEA-486E-41F3-AA58-C1424837A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68" y="987590"/>
            <a:ext cx="4233950" cy="13174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84E10EDB-C2F4-4092-9781-F33C7DFE5F90}"/>
              </a:ext>
            </a:extLst>
          </p:cNvPr>
          <p:cNvGrpSpPr/>
          <p:nvPr/>
        </p:nvGrpSpPr>
        <p:grpSpPr>
          <a:xfrm>
            <a:off x="8908542" y="3642311"/>
            <a:ext cx="2376819" cy="3032493"/>
            <a:chOff x="9632620" y="3883275"/>
            <a:chExt cx="1909747" cy="2436574"/>
          </a:xfrm>
        </p:grpSpPr>
        <p:pic>
          <p:nvPicPr>
            <p:cNvPr id="9" name="그림 8" descr="무대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9126E19-D40A-469C-81AB-044A14689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620" y="3883275"/>
              <a:ext cx="1909747" cy="2436574"/>
            </a:xfrm>
            <a:prstGeom prst="rect">
              <a:avLst/>
            </a:prstGeom>
          </p:spPr>
        </p:pic>
        <p:pic>
          <p:nvPicPr>
            <p:cNvPr id="10" name="그림 9" descr="사진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9AC961C-CFE4-4C04-9259-C8DAC9E3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389" y="4396662"/>
              <a:ext cx="1801229" cy="17985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0E0CAF7-BAA1-44A4-BFAE-C6002209E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3" y="2554322"/>
            <a:ext cx="2400300" cy="1009650"/>
          </a:xfrm>
          <a:prstGeom prst="rect">
            <a:avLst/>
          </a:prstGeom>
        </p:spPr>
      </p:pic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="" xmlns:a16="http://schemas.microsoft.com/office/drawing/2014/main" id="{D1B10258-AEDC-46E4-84AB-E3549DB8A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43" y="1161968"/>
            <a:ext cx="2751556" cy="71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2856" y="11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회사소개</a:t>
            </a:r>
            <a:endParaRPr lang="ko-KR" altLang="en-US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CF27821-C675-4ECE-BFEE-7DA17F2FD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3" y="1846654"/>
            <a:ext cx="434340" cy="428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4EFB76C-FF94-4142-B156-E1048C578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16" y="1877129"/>
            <a:ext cx="42862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852935" y="5388967"/>
            <a:ext cx="7372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확인을 위해 경영기획부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83" y="1932171"/>
            <a:ext cx="3226545" cy="2504287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49" y="1897443"/>
            <a:ext cx="4001354" cy="25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-297374"/>
            <a:ext cx="6137329" cy="75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8615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511175" y="3398226"/>
            <a:ext cx="61373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6865749" cy="66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11175" y="1677376"/>
            <a:ext cx="6865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423659" y="5025656"/>
            <a:ext cx="91285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버전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다운그레이드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경영기획부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DNS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SSH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접속 시 사용했던 아이디와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비밀번호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 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SSH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31" y="1861526"/>
            <a:ext cx="4279418" cy="2756069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24" y="1861526"/>
            <a:ext cx="4231909" cy="2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7661" y="3624028"/>
            <a:ext cx="79661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07660" y="5523356"/>
            <a:ext cx="79661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 시도에 앞서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TLS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제대로 작동하는지 확인 후 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SSL strip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공격을 위한 </a:t>
            </a:r>
            <a:r>
              <a:rPr kumimoji="0" lang="en-US" altLang="ko-K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설치</a:t>
            </a:r>
            <a:endParaRPr kumimoji="0" lang="ko-KR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03" y="1618099"/>
            <a:ext cx="3599815" cy="259143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79" y="822993"/>
            <a:ext cx="3599180" cy="192024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79" y="2865153"/>
            <a:ext cx="35991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54644" y="1108959"/>
            <a:ext cx="6936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6672" y="3673944"/>
            <a:ext cx="8138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Gateway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와 개발관리부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MITM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만들고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80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접근을 시도하면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번 포트로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Redirect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시키겠다는 방화벽 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966491" y="4797570"/>
            <a:ext cx="47790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Sslstrip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 실행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–l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옵션으로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10000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포트로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들어오는 요청에 대해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접근하도록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0" i="0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설정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3" y="881971"/>
            <a:ext cx="3008496" cy="2791973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30" y="1108959"/>
            <a:ext cx="3599815" cy="194056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44" y="4610714"/>
            <a:ext cx="3599815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09966"/>
            <a:ext cx="8121112" cy="1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11175" y="1632926"/>
            <a:ext cx="81211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6308" y="3478587"/>
            <a:ext cx="89051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개발관리부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PC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웹에 접근을 시도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https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가 아닌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http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로 접근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로그온 시도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854314" y="6343767"/>
            <a:ext cx="8121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BT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으로 돌아와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Wire Shark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를 확인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아이디와 비밀번호 노출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SSL Strip Attack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17" y="770656"/>
            <a:ext cx="3599180" cy="241808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49" y="804226"/>
            <a:ext cx="3599180" cy="247904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4" y="4051006"/>
            <a:ext cx="3952886" cy="21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1626576"/>
            <a:ext cx="722221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612978" y="3642591"/>
            <a:ext cx="90899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하기 전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snmp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서비스를 지원해주는지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nmap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툴을 사용해 확인 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알아 오기 위해 사용할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dictionary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파일인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6905845" y="4817497"/>
            <a:ext cx="5428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Onesixtyone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툴과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dict.txt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사용해 공격대상의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Community String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알아오기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8" y="686747"/>
            <a:ext cx="4212832" cy="270426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57" y="745598"/>
            <a:ext cx="4198985" cy="270426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8" y="4330844"/>
            <a:ext cx="3599815" cy="23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11480"/>
            <a:ext cx="81831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 flipV="1">
            <a:off x="511175" y="18424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475324" y="3160200"/>
            <a:ext cx="9586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을 실행하고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 확인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 flipV="1">
            <a:off x="511175" y="5423876"/>
            <a:ext cx="818310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50208" y="6215492"/>
            <a:ext cx="81831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Copy_running_config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파일과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tftp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이용해 공격대상의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제대로 </a:t>
            </a:r>
            <a:r>
              <a:rPr kumimoji="0" lang="en-US" altLang="ko-KR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ko-KR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를 받아왔는지 확인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855348"/>
            <a:ext cx="3215426" cy="2305079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98" y="855348"/>
            <a:ext cx="3599815" cy="230378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83" y="3693707"/>
            <a:ext cx="3599815" cy="231457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98" y="3704502"/>
            <a:ext cx="3599815" cy="23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53779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11175" y="18551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48166" y="3424736"/>
            <a:ext cx="800112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받아온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 확인 후 바꾸고 싶은 내용을 파일로 만들고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    </a:t>
            </a:r>
            <a:r>
              <a:rPr kumimoji="0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Up_running_config</a:t>
            </a:r>
            <a:r>
              <a:rPr kumimoji="0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파일을 이용해 만든 공격파일을 공격대상에게 보내기</a:t>
            </a:r>
            <a:endParaRPr kumimoji="0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11175" y="5398476"/>
            <a:ext cx="537791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618529" y="6322923"/>
            <a:ext cx="7372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공격이 제대로 됐는지 확인하기 위해 다시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running_config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상태를 파일로 받고 받아온 파일에서 내가 바꾼 내용이 제대로 적용 됐는지 확인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SNMP </a:t>
            </a:r>
            <a:r>
              <a:rPr lang="ko-KR" altLang="en-US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취약점</a:t>
            </a:r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8" y="921352"/>
            <a:ext cx="3599815" cy="232156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59" y="933734"/>
            <a:ext cx="3599815" cy="2296795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8" y="4118545"/>
            <a:ext cx="3599815" cy="229679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45" y="4127679"/>
            <a:ext cx="3599815" cy="23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 flipV="1">
            <a:off x="508000" y="2096476"/>
            <a:ext cx="669526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10349" y="4359279"/>
            <a:ext cx="7191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지사의 컴퓨터를 이용해 본사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VPN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서버에 접속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0800000" flipV="1">
            <a:off x="2789694" y="6287984"/>
            <a:ext cx="71917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Wire Shark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에서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아이디와 컴퓨터 이름</a:t>
            </a:r>
            <a:r>
              <a:rPr kumimoji="0" lang="ko-KR" altLang="en-US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 panose="020B0604020202020204" pitchFamily="34" charset="0"/>
              </a:rPr>
              <a:t>확인가능</a:t>
            </a:r>
            <a:endParaRPr kumimoji="0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686" y="103381"/>
            <a:ext cx="794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: VPN Sniffing </a:t>
            </a:r>
            <a:endPara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2" y="1444978"/>
            <a:ext cx="3599180" cy="241300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6" y="1207339"/>
            <a:ext cx="3599815" cy="271780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5140352"/>
            <a:ext cx="8157577" cy="6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05017" y="351291"/>
            <a:ext cx="4777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질문 있나요</a:t>
            </a:r>
            <a:r>
              <a:rPr lang="en-US" altLang="ko-KR" sz="60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?</a:t>
            </a:r>
            <a:endParaRPr lang="en-US" altLang="ko-KR" sz="6000" spc="300" dirty="0">
              <a:solidFill>
                <a:prstClr val="black">
                  <a:lumMod val="75000"/>
                  <a:lumOff val="25000"/>
                </a:prstClr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528095" y="1089955"/>
            <a:ext cx="32115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3" y="3603416"/>
            <a:ext cx="2260632" cy="226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2" y="4093142"/>
            <a:ext cx="1980399" cy="1980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2" y="224391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1443" y="9625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3EC1E657-5E0E-4D88-9266-8E8745CEC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33032"/>
              </p:ext>
            </p:extLst>
          </p:nvPr>
        </p:nvGraphicFramePr>
        <p:xfrm>
          <a:off x="2935793" y="1364799"/>
          <a:ext cx="8753745" cy="4841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48496" y="1070806"/>
            <a:ext cx="391506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spc="300" dirty="0" smtClean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끝까지 들어주셔서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  <a:p>
            <a:pPr algn="ctr"/>
            <a:r>
              <a:rPr lang="ko-KR" altLang="en-US" sz="3000" spc="300" dirty="0">
                <a:solidFill>
                  <a:prstClr val="white">
                    <a:lumMod val="9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감사합니다</a:t>
            </a:r>
            <a:endParaRPr lang="en-US" altLang="ko-KR" sz="3000" spc="300" dirty="0">
              <a:solidFill>
                <a:prstClr val="white">
                  <a:lumMod val="9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72677" y="1457697"/>
            <a:ext cx="1072567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915438" y="4870653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522827" y="4873244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33" y="4900798"/>
            <a:ext cx="15276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3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조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36567" y="487065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김동은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924064" y="5445748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531453" y="5448339"/>
            <a:ext cx="133671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819959" y="5475893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곽준희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45193" y="5445748"/>
            <a:ext cx="1527676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유승호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21" y="5658475"/>
            <a:ext cx="1200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47" y="1120719"/>
            <a:ext cx="9588925" cy="484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1443" y="77002"/>
            <a:ext cx="5563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조직현황</a:t>
            </a:r>
            <a:endParaRPr lang="ko-KR" altLang="en-US" sz="3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xmlns="" id="{BCC83FC7-CF96-42E8-B2EC-03C2E293D055}"/>
              </a:ext>
            </a:extLst>
          </p:cNvPr>
          <p:cNvSpPr/>
          <p:nvPr/>
        </p:nvSpPr>
        <p:spPr>
          <a:xfrm>
            <a:off x="3204191" y="868898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4" name="사각형: 둥근 모서리 25">
            <a:extLst>
              <a:ext uri="{FF2B5EF4-FFF2-40B4-BE49-F238E27FC236}">
                <a16:creationId xmlns:a16="http://schemas.microsoft.com/office/drawing/2014/main" xmlns="" id="{E76DDC85-30B9-4962-8B90-64B8B9A8F7AA}"/>
              </a:ext>
            </a:extLst>
          </p:cNvPr>
          <p:cNvSpPr/>
          <p:nvPr/>
        </p:nvSpPr>
        <p:spPr>
          <a:xfrm>
            <a:off x="6093121" y="864721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xmlns="" id="{6E2B2DC2-EBBC-4817-BC71-CF3E92956865}"/>
              </a:ext>
            </a:extLst>
          </p:cNvPr>
          <p:cNvSpPr/>
          <p:nvPr/>
        </p:nvSpPr>
        <p:spPr>
          <a:xfrm>
            <a:off x="8982051" y="869557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사각형: 둥근 모서리 27">
            <a:extLst>
              <a:ext uri="{FF2B5EF4-FFF2-40B4-BE49-F238E27FC236}">
                <a16:creationId xmlns:a16="http://schemas.microsoft.com/office/drawing/2014/main" xmlns="" id="{E6BF9C6B-4F09-4B5D-BD67-72BC786FB392}"/>
              </a:ext>
            </a:extLst>
          </p:cNvPr>
          <p:cNvSpPr/>
          <p:nvPr/>
        </p:nvSpPr>
        <p:spPr>
          <a:xfrm>
            <a:off x="4705412" y="3976569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xmlns="" id="{E4DB9CBB-F8EB-477D-85F6-74AC855F85AF}"/>
              </a:ext>
            </a:extLst>
          </p:cNvPr>
          <p:cNvSpPr/>
          <p:nvPr/>
        </p:nvSpPr>
        <p:spPr>
          <a:xfrm>
            <a:off x="7594342" y="3981405"/>
            <a:ext cx="2346626" cy="2792689"/>
          </a:xfrm>
          <a:prstGeom prst="round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0">
                    <a:srgbClr val="7F1684"/>
                  </a:gs>
                  <a:gs pos="53000">
                    <a:srgbClr val="370D32"/>
                  </a:gs>
                  <a:gs pos="100000">
                    <a:srgbClr val="370D32"/>
                  </a:gs>
                </a:gsLst>
                <a:lin ang="5400000" scaled="1"/>
              </a:gra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3" name="그림 2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xmlns="" id="{6D3ED2BA-E5B6-4AF7-928E-B54B5D32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67" y="1189521"/>
            <a:ext cx="1760707" cy="1760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96D96D-43F8-413C-B76F-A65210E7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53" y="1328614"/>
            <a:ext cx="1590264" cy="1590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38E503-07D6-4943-B998-D57B965B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41" y="1311253"/>
            <a:ext cx="1527391" cy="1527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2D56341-7230-4FF9-9041-213B61220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98" y="4430160"/>
            <a:ext cx="1480647" cy="1480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E49996-2663-4CEB-B0EF-3EBE9CE04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96" y="4519079"/>
            <a:ext cx="1546696" cy="1546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82F6A0-A450-46B0-8A1B-74A3AEBC9397}"/>
              </a:ext>
            </a:extLst>
          </p:cNvPr>
          <p:cNvSpPr txBox="1"/>
          <p:nvPr/>
        </p:nvSpPr>
        <p:spPr>
          <a:xfrm>
            <a:off x="4621327" y="6056431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네트워크에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B7FB15B-7EBE-478F-B5D4-B3F4ABAE3C60}"/>
              </a:ext>
            </a:extLst>
          </p:cNvPr>
          <p:cNvSpPr txBox="1"/>
          <p:nvPr/>
        </p:nvSpPr>
        <p:spPr>
          <a:xfrm>
            <a:off x="7646805" y="6043427"/>
            <a:ext cx="220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지사 </a:t>
            </a:r>
            <a:r>
              <a:rPr lang="ko-KR" altLang="en-US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직원용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VPN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네트워크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701377-3262-4C9C-8A10-6F73D3EA79E3}"/>
              </a:ext>
            </a:extLst>
          </p:cNvPr>
          <p:cNvSpPr txBox="1"/>
          <p:nvPr/>
        </p:nvSpPr>
        <p:spPr>
          <a:xfrm>
            <a:off x="3477899" y="2857086"/>
            <a:ext cx="176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회사 내부 직원 </a:t>
            </a:r>
            <a:r>
              <a:rPr lang="en-US" altLang="ko-KR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9B0172-3E21-47C3-8534-1946F16D860E}"/>
              </a:ext>
            </a:extLst>
          </p:cNvPr>
          <p:cNvSpPr txBox="1"/>
          <p:nvPr/>
        </p:nvSpPr>
        <p:spPr>
          <a:xfrm>
            <a:off x="6086591" y="2920407"/>
            <a:ext cx="234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웹 서버 및 게임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6BB4F2D-C4EC-4B6E-B17C-3A9DE913025D}"/>
              </a:ext>
            </a:extLst>
          </p:cNvPr>
          <p:cNvSpPr txBox="1"/>
          <p:nvPr/>
        </p:nvSpPr>
        <p:spPr>
          <a:xfrm>
            <a:off x="8879344" y="2922992"/>
            <a:ext cx="25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기타 서비스 중인 서버에 대한 보안 점검</a:t>
            </a:r>
            <a:endParaRPr lang="en-US" altLang="ko-KR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94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679</TotalTime>
  <Words>2318</Words>
  <Application>Microsoft Office PowerPoint</Application>
  <PresentationFormat>와이드스크린</PresentationFormat>
  <Paragraphs>372</Paragraphs>
  <Slides>70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나눔바른고딕 Light</vt:lpstr>
      <vt:lpstr>HY동녘B</vt:lpstr>
      <vt:lpstr>MD아트체</vt:lpstr>
      <vt:lpstr>HY강B</vt:lpstr>
      <vt:lpstr>HY수평선B</vt:lpstr>
      <vt:lpstr>맑은 고딕</vt:lpstr>
      <vt:lpstr>새굴림</vt:lpstr>
      <vt:lpstr>Arial</vt:lpstr>
      <vt:lpstr>Calibri</vt:lpstr>
      <vt:lpstr>Times New Roman</vt:lpstr>
      <vt:lpstr>MD아롱체</vt:lpstr>
      <vt:lpstr>HY견고딕</vt:lpstr>
      <vt:lpstr>Calibri Light</vt:lpstr>
      <vt:lpstr>Wingdings</vt:lpstr>
      <vt:lpstr>DejaVu Sans Mono</vt:lpstr>
      <vt:lpstr>default theme</vt:lpstr>
      <vt:lpstr>디자인 사용자 지정</vt:lpstr>
      <vt:lpstr>3_Office 테마</vt:lpstr>
      <vt:lpstr>4_Office 테마</vt:lpstr>
      <vt:lpstr>가상 회사 보안 컨설팅  - SmileGate   Entertainment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Windows User</cp:lastModifiedBy>
  <cp:revision>62</cp:revision>
  <dcterms:created xsi:type="dcterms:W3CDTF">2015-08-15T23:33:07Z</dcterms:created>
  <dcterms:modified xsi:type="dcterms:W3CDTF">2018-06-28T01:07:12Z</dcterms:modified>
</cp:coreProperties>
</file>